
<file path=[Content_Types].xml><?xml version="1.0" encoding="utf-8"?>
<Types xmlns="http://schemas.openxmlformats.org/package/2006/content-types">
  <Default Extension="jpeg" ContentType="image/jpeg"/>
  <Default Extension="jpg" ContentType="image/pn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7" r:id="rId2"/>
    <p:sldId id="761" r:id="rId3"/>
    <p:sldId id="799" r:id="rId4"/>
    <p:sldId id="844" r:id="rId5"/>
    <p:sldId id="877" r:id="rId6"/>
    <p:sldId id="1086" r:id="rId7"/>
    <p:sldId id="1202" r:id="rId8"/>
    <p:sldId id="863" r:id="rId9"/>
    <p:sldId id="1088" r:id="rId10"/>
    <p:sldId id="1203" r:id="rId11"/>
    <p:sldId id="1159" r:id="rId12"/>
    <p:sldId id="1194" r:id="rId13"/>
    <p:sldId id="1090" r:id="rId14"/>
    <p:sldId id="1211" r:id="rId15"/>
    <p:sldId id="354" r:id="rId16"/>
    <p:sldId id="355" r:id="rId17"/>
    <p:sldId id="356" r:id="rId18"/>
    <p:sldId id="357" r:id="rId19"/>
    <p:sldId id="358" r:id="rId20"/>
    <p:sldId id="359" r:id="rId21"/>
    <p:sldId id="360" r:id="rId22"/>
    <p:sldId id="361" r:id="rId23"/>
    <p:sldId id="362" r:id="rId24"/>
    <p:sldId id="414" r:id="rId25"/>
    <p:sldId id="1193" r:id="rId26"/>
    <p:sldId id="869" r:id="rId27"/>
    <p:sldId id="1197" r:id="rId28"/>
    <p:sldId id="1161" r:id="rId29"/>
    <p:sldId id="1145" r:id="rId30"/>
    <p:sldId id="1097" r:id="rId31"/>
    <p:sldId id="1170" r:id="rId32"/>
    <p:sldId id="1096" r:id="rId33"/>
    <p:sldId id="1135" r:id="rId34"/>
    <p:sldId id="1098" r:id="rId35"/>
    <p:sldId id="1151" r:id="rId36"/>
    <p:sldId id="1099" r:id="rId37"/>
    <p:sldId id="1162" r:id="rId38"/>
    <p:sldId id="1213" r:id="rId39"/>
    <p:sldId id="1148" r:id="rId40"/>
    <p:sldId id="1139" r:id="rId41"/>
    <p:sldId id="1215" r:id="rId42"/>
    <p:sldId id="1212" r:id="rId43"/>
    <p:sldId id="793" r:id="rId44"/>
    <p:sldId id="1188" r:id="rId45"/>
    <p:sldId id="1189" r:id="rId46"/>
    <p:sldId id="1204" r:id="rId47"/>
    <p:sldId id="1208" r:id="rId48"/>
    <p:sldId id="1207" r:id="rId49"/>
    <p:sldId id="1205" r:id="rId50"/>
    <p:sldId id="797" r:id="rId51"/>
    <p:sldId id="772" r:id="rId52"/>
    <p:sldId id="798" r:id="rId53"/>
    <p:sldId id="684" r:id="rId5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gsook Cho" initials="JC" lastIdx="1" clrIdx="0">
    <p:extLst>
      <p:ext uri="{19B8F6BF-5375-455C-9EA6-DF929625EA0E}">
        <p15:presenceInfo xmlns:p15="http://schemas.microsoft.com/office/powerpoint/2012/main" userId="234cde0414cf4f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37"/>
    <p:restoredTop sz="86708"/>
  </p:normalViewPr>
  <p:slideViewPr>
    <p:cSldViewPr>
      <p:cViewPr varScale="1">
        <p:scale>
          <a:sx n="54" d="100"/>
          <a:sy n="54" d="100"/>
        </p:scale>
        <p:origin x="161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6/27/2020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슬라이드 이미지 개체 틀 1">
            <a:extLst>
              <a:ext uri="{FF2B5EF4-FFF2-40B4-BE49-F238E27FC236}">
                <a16:creationId xmlns:a16="http://schemas.microsoft.com/office/drawing/2014/main" id="{44EE5189-3960-6E46-8E6A-1AE54372C95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슬라이드 노트 개체 틀 2">
            <a:extLst>
              <a:ext uri="{FF2B5EF4-FFF2-40B4-BE49-F238E27FC236}">
                <a16:creationId xmlns:a16="http://schemas.microsoft.com/office/drawing/2014/main" id="{A3620A7B-92DA-7D4F-A56E-2226C61D2F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1. Usage (Introduction)</a:t>
            </a:r>
            <a:endParaRPr lang="ko-KR" altLang="en-US"/>
          </a:p>
        </p:txBody>
      </p:sp>
      <p:sp>
        <p:nvSpPr>
          <p:cNvPr id="82948" name="슬라이드 번호 개체 틀 3">
            <a:extLst>
              <a:ext uri="{FF2B5EF4-FFF2-40B4-BE49-F238E27FC236}">
                <a16:creationId xmlns:a16="http://schemas.microsoft.com/office/drawing/2014/main" id="{B5D64160-BE08-2B41-9ACA-C54E3F038F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5650" indent="-2905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63638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30363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95500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527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30099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671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243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2101194-4006-1E4A-9010-D32FBF27EC3E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15</a:t>
            </a:fld>
            <a:endParaRPr lang="en-US" altLang="ko-KR">
              <a:latin typeface="굴림" panose="020B0600000101010101" pitchFamily="34" charset="-127"/>
            </a:endParaRPr>
          </a:p>
        </p:txBody>
      </p:sp>
      <p:sp>
        <p:nvSpPr>
          <p:cNvPr id="82949" name="Date Placeholder 1">
            <a:extLst>
              <a:ext uri="{FF2B5EF4-FFF2-40B4-BE49-F238E27FC236}">
                <a16:creationId xmlns:a16="http://schemas.microsoft.com/office/drawing/2014/main" id="{6051EECB-2C5E-DF4D-9A7C-FEE363ED8FF8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BDFF1799-1D5F-6A4B-B20A-34C5A8844177}" type="datetime1">
              <a:rPr lang="ko-KR" altLang="en-US" smtClean="0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</a:pPr>
              <a:t>2020-06-27</a:t>
            </a:fld>
            <a:endParaRPr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18625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슬라이드 이미지 개체 틀 1">
            <a:extLst>
              <a:ext uri="{FF2B5EF4-FFF2-40B4-BE49-F238E27FC236}">
                <a16:creationId xmlns:a16="http://schemas.microsoft.com/office/drawing/2014/main" id="{6C5A09AA-3826-9945-8814-FDB7DA6D563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슬라이드 노트 개체 틀 2">
            <a:extLst>
              <a:ext uri="{FF2B5EF4-FFF2-40B4-BE49-F238E27FC236}">
                <a16:creationId xmlns:a16="http://schemas.microsoft.com/office/drawing/2014/main" id="{227E4FEC-FDAF-2648-994B-56913B7481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1. Usage (Introduction)</a:t>
            </a:r>
            <a:endParaRPr lang="ko-KR" altLang="en-US"/>
          </a:p>
        </p:txBody>
      </p:sp>
      <p:sp>
        <p:nvSpPr>
          <p:cNvPr id="84996" name="슬라이드 번호 개체 틀 3">
            <a:extLst>
              <a:ext uri="{FF2B5EF4-FFF2-40B4-BE49-F238E27FC236}">
                <a16:creationId xmlns:a16="http://schemas.microsoft.com/office/drawing/2014/main" id="{E3442AE2-65C5-9941-86AA-95DC037A62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5650" indent="-2905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63638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30363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95500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527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30099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671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243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80EF17CE-2917-E842-972B-3F43CCAB75EE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lang="en-US" altLang="ko-KR">
              <a:latin typeface="굴림" panose="020B0600000101010101" pitchFamily="34" charset="-127"/>
            </a:endParaRPr>
          </a:p>
        </p:txBody>
      </p:sp>
      <p:sp>
        <p:nvSpPr>
          <p:cNvPr id="84997" name="Date Placeholder 1">
            <a:extLst>
              <a:ext uri="{FF2B5EF4-FFF2-40B4-BE49-F238E27FC236}">
                <a16:creationId xmlns:a16="http://schemas.microsoft.com/office/drawing/2014/main" id="{AE2B9179-C178-414C-984E-03CAEB270F37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C2EE79E6-DAE5-054B-915E-3C7DDC42F5FB}" type="datetime1">
              <a:rPr lang="ko-KR" altLang="en-US" smtClean="0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</a:pPr>
              <a:t>2020-06-27</a:t>
            </a:fld>
            <a:endParaRPr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61421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>
            <a:extLst>
              <a:ext uri="{FF2B5EF4-FFF2-40B4-BE49-F238E27FC236}">
                <a16:creationId xmlns:a16="http://schemas.microsoft.com/office/drawing/2014/main" id="{38D089AE-0937-6C4F-8B6C-8FD3CAC0280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Notes Placeholder 2">
            <a:extLst>
              <a:ext uri="{FF2B5EF4-FFF2-40B4-BE49-F238E27FC236}">
                <a16:creationId xmlns:a16="http://schemas.microsoft.com/office/drawing/2014/main" id="{C748CD9C-6882-564C-B54A-C68C1FBE52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ko-KR">
              <a:latin typeface="Arial" panose="020B0604020202020204" pitchFamily="34" charset="0"/>
            </a:endParaRPr>
          </a:p>
        </p:txBody>
      </p:sp>
      <p:sp>
        <p:nvSpPr>
          <p:cNvPr id="91140" name="Slide Number Placeholder 3">
            <a:extLst>
              <a:ext uri="{FF2B5EF4-FFF2-40B4-BE49-F238E27FC236}">
                <a16:creationId xmlns:a16="http://schemas.microsoft.com/office/drawing/2014/main" id="{5E706A2B-89A9-014A-8E21-0E6D8E7B35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5650" indent="-2905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63638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30363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95500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527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30099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671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243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175432B-3F96-B44A-B5E6-1FE03031E0E0}" type="slidenum">
              <a:rPr lang="en-US" altLang="ko-KR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21</a:t>
            </a:fld>
            <a:endParaRPr lang="en-US" altLang="ko-KR">
              <a:latin typeface="Arial" panose="020B0604020202020204" pitchFamily="34" charset="0"/>
            </a:endParaRPr>
          </a:p>
        </p:txBody>
      </p:sp>
      <p:sp>
        <p:nvSpPr>
          <p:cNvPr id="91141" name="Date Placeholder 1">
            <a:extLst>
              <a:ext uri="{FF2B5EF4-FFF2-40B4-BE49-F238E27FC236}">
                <a16:creationId xmlns:a16="http://schemas.microsoft.com/office/drawing/2014/main" id="{23998E91-8278-6A48-8384-9AA3A223053D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4665BCB-CE9B-684A-8800-C9ED6C79D357}" type="datetime1">
              <a:rPr lang="ko-KR" altLang="en-US" smtClean="0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</a:pPr>
              <a:t>2020-06-27</a:t>
            </a:fld>
            <a:endParaRPr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5259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>
            <a:extLst>
              <a:ext uri="{FF2B5EF4-FFF2-40B4-BE49-F238E27FC236}">
                <a16:creationId xmlns:a16="http://schemas.microsoft.com/office/drawing/2014/main" id="{2CE28FB3-C949-114F-8B71-463CA49A10B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Notes Placeholder 2">
            <a:extLst>
              <a:ext uri="{FF2B5EF4-FFF2-40B4-BE49-F238E27FC236}">
                <a16:creationId xmlns:a16="http://schemas.microsoft.com/office/drawing/2014/main" id="{7A69E1AD-B3D9-5F48-91AD-860D642C609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ko-KR">
              <a:latin typeface="Arial" panose="020B0604020202020204" pitchFamily="34" charset="0"/>
            </a:endParaRPr>
          </a:p>
        </p:txBody>
      </p:sp>
      <p:sp>
        <p:nvSpPr>
          <p:cNvPr id="93188" name="Slide Number Placeholder 3">
            <a:extLst>
              <a:ext uri="{FF2B5EF4-FFF2-40B4-BE49-F238E27FC236}">
                <a16:creationId xmlns:a16="http://schemas.microsoft.com/office/drawing/2014/main" id="{EEA5E7C4-ABCF-5E4E-9CA4-E70B0A2699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5650" indent="-2905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63638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30363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95500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527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30099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671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243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5112077F-27D3-D648-A400-3908ED3886FB}" type="slidenum">
              <a:rPr lang="en-US" altLang="ko-KR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22</a:t>
            </a:fld>
            <a:endParaRPr lang="en-US" altLang="ko-KR">
              <a:latin typeface="Arial" panose="020B0604020202020204" pitchFamily="34" charset="0"/>
            </a:endParaRPr>
          </a:p>
        </p:txBody>
      </p:sp>
      <p:sp>
        <p:nvSpPr>
          <p:cNvPr id="93189" name="Date Placeholder 1">
            <a:extLst>
              <a:ext uri="{FF2B5EF4-FFF2-40B4-BE49-F238E27FC236}">
                <a16:creationId xmlns:a16="http://schemas.microsoft.com/office/drawing/2014/main" id="{C4AD9FB1-4026-1442-9FE6-7B2ACEF593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C2D85D5-748B-AE4E-A773-1F1A75C95A0E}" type="datetime1">
              <a:rPr lang="ko-KR" altLang="en-US" smtClean="0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</a:pPr>
              <a:t>2020-06-27</a:t>
            </a:fld>
            <a:endParaRPr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108287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>
            <a:extLst>
              <a:ext uri="{FF2B5EF4-FFF2-40B4-BE49-F238E27FC236}">
                <a16:creationId xmlns:a16="http://schemas.microsoft.com/office/drawing/2014/main" id="{34AAF4DF-F377-404A-B9AF-9AE0D68D017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Notes Placeholder 2">
            <a:extLst>
              <a:ext uri="{FF2B5EF4-FFF2-40B4-BE49-F238E27FC236}">
                <a16:creationId xmlns:a16="http://schemas.microsoft.com/office/drawing/2014/main" id="{30886546-B291-1E48-8FA0-53E6A88C86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ko-KR">
              <a:latin typeface="Arial" panose="020B0604020202020204" pitchFamily="34" charset="0"/>
            </a:endParaRPr>
          </a:p>
        </p:txBody>
      </p:sp>
      <p:sp>
        <p:nvSpPr>
          <p:cNvPr id="95236" name="Slide Number Placeholder 3">
            <a:extLst>
              <a:ext uri="{FF2B5EF4-FFF2-40B4-BE49-F238E27FC236}">
                <a16:creationId xmlns:a16="http://schemas.microsoft.com/office/drawing/2014/main" id="{7C76144F-AC8D-CE4E-8DA6-9DD97ED0C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5650" indent="-2905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63638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30363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95500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527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30099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671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243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32CFF10-4A2E-284A-8313-404C2FBD05AF}" type="slidenum">
              <a:rPr lang="en-US" altLang="ko-KR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23</a:t>
            </a:fld>
            <a:endParaRPr lang="en-US" altLang="ko-KR">
              <a:latin typeface="Arial" panose="020B0604020202020204" pitchFamily="34" charset="0"/>
            </a:endParaRPr>
          </a:p>
        </p:txBody>
      </p:sp>
      <p:sp>
        <p:nvSpPr>
          <p:cNvPr id="95237" name="Date Placeholder 1">
            <a:extLst>
              <a:ext uri="{FF2B5EF4-FFF2-40B4-BE49-F238E27FC236}">
                <a16:creationId xmlns:a16="http://schemas.microsoft.com/office/drawing/2014/main" id="{02FADD00-7B0D-714E-B517-D2CF5A5401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CF8575EE-B583-C54C-868E-5DCCBCF482BE}" type="datetime1">
              <a:rPr lang="ko-KR" altLang="en-US" smtClean="0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</a:pPr>
              <a:t>2020-06-27</a:t>
            </a:fld>
            <a:endParaRPr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71092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ACBF6B-EEB4-9947-8E54-E987FA095E8C}" type="slidenum">
              <a:rPr lang="en-US" altLang="en-US" smtClean="0"/>
              <a:pPr>
                <a:defRPr/>
              </a:pPr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83631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ACBF6B-EEB4-9947-8E54-E987FA095E8C}" type="slidenum">
              <a:rPr lang="en-US" altLang="en-US" smtClean="0"/>
              <a:pPr>
                <a:defRPr/>
              </a:pPr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5272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ACBF6B-EEB4-9947-8E54-E987FA095E8C}" type="slidenum">
              <a:rPr lang="en-US" altLang="en-US" smtClean="0"/>
              <a:pPr>
                <a:defRPr/>
              </a:pPr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2178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lickart.co.kr/i_search/i_contents_info.php?hillsImageContentsCode=190848&amp;start=0&amp;searchMode=searchKeyword&amp;searchIndex=&#52397;&#48148;&#51648;&amp;searchDirStr=dicCategory-%3e5-%3e4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lickart.co.kr/i_search/i_contents_info.php?hillsImageContentsCode=190848&amp;start=0&amp;searchMode=searchKeyword&amp;searchIndex=&#52397;&#48148;&#51648;&amp;searchDirStr=dicCategory-%3e5-%3e42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291Inw4U6Q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0.png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k2UKOcgFG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Cp6OD9OLYs&amp;vl=ko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gg.gg/i6uda" TargetMode="External"/><Relationship Id="rId2" Type="http://schemas.openxmlformats.org/officeDocument/2006/relationships/hyperlink" Target="http://gg.gg/i6uh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kr.pixtastock.com/illustration/47584893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uh5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gg.gg/i6uda" TargetMode="External"/><Relationship Id="rId2" Type="http://schemas.openxmlformats.org/officeDocument/2006/relationships/hyperlink" Target="http://gg.gg/i6uh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753583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4-1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6500" y="1103358"/>
            <a:ext cx="1191000" cy="117845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screenshot of text&#10;&#10;Description automatically generated">
            <a:extLst>
              <a:ext uri="{FF2B5EF4-FFF2-40B4-BE49-F238E27FC236}">
                <a16:creationId xmlns:a16="http://schemas.microsoft.com/office/drawing/2014/main" id="{3E4F6D9F-127C-634C-AF10-D51C9221CB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64" y="332656"/>
            <a:ext cx="8784087" cy="5616624"/>
          </a:xfrm>
        </p:spPr>
      </p:pic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B2941B7F-C8EF-074C-8480-62A4B319986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5B5746A-ECB6-DE46-A2E5-5DCF71057A3B}"/>
              </a:ext>
            </a:extLst>
          </p:cNvPr>
          <p:cNvCxnSpPr>
            <a:cxnSpLocks/>
          </p:cNvCxnSpPr>
          <p:nvPr/>
        </p:nvCxnSpPr>
        <p:spPr>
          <a:xfrm>
            <a:off x="2339752" y="2924944"/>
            <a:ext cx="460851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555ADF8-5031-044B-8604-2F6B56B3D904}"/>
              </a:ext>
            </a:extLst>
          </p:cNvPr>
          <p:cNvCxnSpPr>
            <a:cxnSpLocks/>
          </p:cNvCxnSpPr>
          <p:nvPr/>
        </p:nvCxnSpPr>
        <p:spPr>
          <a:xfrm>
            <a:off x="3131840" y="4432910"/>
            <a:ext cx="464451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8" name="012" descr="012">
            <a:hlinkClick r:id="" action="ppaction://media"/>
            <a:extLst>
              <a:ext uri="{FF2B5EF4-FFF2-40B4-BE49-F238E27FC236}">
                <a16:creationId xmlns:a16="http://schemas.microsoft.com/office/drawing/2014/main" id="{F6935F67-CFD5-3243-8D69-4F80987409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56376" y="502320"/>
            <a:ext cx="812800" cy="8128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790103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974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7DE62-633A-734C-BE50-7E8E41F3B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46" y="274638"/>
            <a:ext cx="8347154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문법</a:t>
            </a:r>
            <a:r>
              <a:rPr lang="en-US" altLang="ko-KR" sz="3600" dirty="0"/>
              <a:t> </a:t>
            </a:r>
            <a:r>
              <a:rPr lang="ko-KR" altLang="en-US" sz="3600" dirty="0"/>
              <a:t>및 표현</a:t>
            </a:r>
            <a:r>
              <a:rPr lang="ko-KR" altLang="en-US" dirty="0"/>
              <a:t>   </a:t>
            </a:r>
            <a:r>
              <a:rPr lang="en-US" altLang="ko-KR" sz="2800" dirty="0"/>
              <a:t>P.</a:t>
            </a:r>
            <a:r>
              <a:rPr lang="ko-KR" altLang="en-US" sz="2800" dirty="0"/>
              <a:t> </a:t>
            </a:r>
            <a:r>
              <a:rPr lang="en-US" altLang="ko-KR" sz="2800" dirty="0"/>
              <a:t>70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0BD2E4D1-63EC-1544-AB49-F9BC00CED73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6BED64AE-FEFC-EC47-B6A1-BD8C3648CC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80728"/>
            <a:ext cx="8136904" cy="534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7533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55" y="404664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-</a:t>
            </a:r>
            <a:r>
              <a:rPr lang="ko-KR" altLang="en-US" dirty="0" err="1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았</a:t>
            </a:r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/</a:t>
            </a:r>
            <a:r>
              <a:rPr lang="ko-KR" altLang="en-US" dirty="0" err="1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었었</a:t>
            </a:r>
            <a:r>
              <a:rPr lang="en-US" altLang="ko-KR" dirty="0">
                <a:solidFill>
                  <a:srgbClr val="0070C0"/>
                </a:solidFill>
                <a:latin typeface="Gill Sans"/>
                <a:cs typeface="Gill Sans"/>
                <a:sym typeface="Gill Sans"/>
              </a:rPr>
              <a:t>-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848" y="1633662"/>
            <a:ext cx="8229600" cy="4603650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endParaRPr lang="en-US" altLang="ko-KR" sz="2800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어떤 상황이 과거에 있었지만 그 후에 그 상황이 계속되지 않고 다른 상황이 있음을 나타냄</a:t>
            </a: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This is used to show there used to be a situation in the</a:t>
            </a:r>
            <a:r>
              <a:rPr lang="ko-KR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past but that situation no longer exists and another one does.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-113032" y="6544904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1851BF4-5651-4841-A1A8-D9DFC64A9C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5091183"/>
              </p:ext>
            </p:extLst>
          </p:nvPr>
        </p:nvGraphicFramePr>
        <p:xfrm>
          <a:off x="899591" y="4293096"/>
          <a:ext cx="7128793" cy="187221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29438">
                  <a:extLst>
                    <a:ext uri="{9D8B030D-6E8A-4147-A177-3AD203B41FA5}">
                      <a16:colId xmlns:a16="http://schemas.microsoft.com/office/drawing/2014/main" val="3138112903"/>
                    </a:ext>
                  </a:extLst>
                </a:gridCol>
                <a:gridCol w="2240478">
                  <a:extLst>
                    <a:ext uri="{9D8B030D-6E8A-4147-A177-3AD203B41FA5}">
                      <a16:colId xmlns:a16="http://schemas.microsoft.com/office/drawing/2014/main" val="1591328886"/>
                    </a:ext>
                  </a:extLst>
                </a:gridCol>
                <a:gridCol w="3258877">
                  <a:extLst>
                    <a:ext uri="{9D8B030D-6E8A-4147-A177-3AD203B41FA5}">
                      <a16:colId xmlns:a16="http://schemas.microsoft.com/office/drawing/2014/main" val="2248799028"/>
                    </a:ext>
                  </a:extLst>
                </a:gridCol>
              </a:tblGrid>
              <a:tr h="624070">
                <a:tc>
                  <a:txBody>
                    <a:bodyPr/>
                    <a:lstStyle/>
                    <a:p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ㅏ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ㅗ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았었어요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갔었어요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좋았었어요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246938"/>
                  </a:ext>
                </a:extLst>
              </a:tr>
              <a:tr h="624070">
                <a:tc>
                  <a:txBody>
                    <a:bodyPr/>
                    <a:lstStyle/>
                    <a:p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ㅏ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ㅗ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이외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었었어요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먹었었어요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들었었어요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1746295"/>
                  </a:ext>
                </a:extLst>
              </a:tr>
              <a:tr h="624070">
                <a:tc>
                  <a:txBody>
                    <a:bodyPr/>
                    <a:lstStyle/>
                    <a:p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하다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했었어요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공부했었어요</a:t>
                      </a:r>
                      <a:r>
                        <a:rPr lang="en-US" altLang="ko-KR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일했었어요</a:t>
                      </a:r>
                      <a:endParaRPr lang="en-US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89321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23873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390B3-943E-9144-8D1C-D26D8985D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368" y="338868"/>
            <a:ext cx="8291264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문법 및 표현   </a:t>
            </a:r>
            <a:r>
              <a:rPr lang="en-US" altLang="ko-KR" sz="3600" dirty="0"/>
              <a:t>P.70</a:t>
            </a:r>
            <a:endParaRPr lang="en-US" sz="3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B94E4D6B-6013-944A-9073-57411DB5B841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0B3109A-F578-C64A-A13E-ECCF63BDF8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69" y="1241813"/>
            <a:ext cx="8394103" cy="49497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8043CB-A14F-744F-8C28-F08A0DBEF7AF}"/>
              </a:ext>
            </a:extLst>
          </p:cNvPr>
          <p:cNvSpPr txBox="1"/>
          <p:nvPr/>
        </p:nvSpPr>
        <p:spPr>
          <a:xfrm>
            <a:off x="1115616" y="4797152"/>
            <a:ext cx="7416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전에는 한국어를 </a:t>
            </a:r>
            <a:r>
              <a:rPr lang="ko-KR" altLang="en-US" sz="1600" u="sng" dirty="0">
                <a:solidFill>
                  <a:srgbClr val="7030A0"/>
                </a:solidFill>
              </a:rPr>
              <a:t>잘 못했었는데</a:t>
            </a:r>
            <a:r>
              <a:rPr lang="ko-KR" altLang="en-US" sz="1600" dirty="0">
                <a:solidFill>
                  <a:srgbClr val="0070C0"/>
                </a:solidFill>
              </a:rPr>
              <a:t> 지금은 친척들과 한국어로 이야기할 수 있어요</a:t>
            </a:r>
            <a:r>
              <a:rPr lang="en-US" altLang="ko-KR" sz="1600" dirty="0">
                <a:solidFill>
                  <a:srgbClr val="0070C0"/>
                </a:solidFill>
              </a:rPr>
              <a:t>.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21D67C-D31F-4346-84E9-B40BA2981A4E}"/>
              </a:ext>
            </a:extLst>
          </p:cNvPr>
          <p:cNvSpPr txBox="1"/>
          <p:nvPr/>
        </p:nvSpPr>
        <p:spPr>
          <a:xfrm>
            <a:off x="1115616" y="5085184"/>
            <a:ext cx="66247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전에는 아침을 </a:t>
            </a:r>
            <a:r>
              <a:rPr lang="ko-KR" altLang="en-US" sz="1600" u="sng" dirty="0">
                <a:solidFill>
                  <a:srgbClr val="7030A0"/>
                </a:solidFill>
              </a:rPr>
              <a:t>안 먹었었는데 </a:t>
            </a:r>
            <a:r>
              <a:rPr lang="ko-KR" altLang="en-US" sz="1600" dirty="0">
                <a:solidFill>
                  <a:srgbClr val="0070C0"/>
                </a:solidFill>
              </a:rPr>
              <a:t>지금은 매일 아침 식사를 꼭 해요</a:t>
            </a:r>
            <a:r>
              <a:rPr lang="en-US" altLang="ko-KR" sz="1600" dirty="0">
                <a:solidFill>
                  <a:srgbClr val="0070C0"/>
                </a:solidFill>
              </a:rPr>
              <a:t>.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139D5B-A7C0-C24E-AB39-5911E892D485}"/>
              </a:ext>
            </a:extLst>
          </p:cNvPr>
          <p:cNvSpPr txBox="1"/>
          <p:nvPr/>
        </p:nvSpPr>
        <p:spPr>
          <a:xfrm>
            <a:off x="1115616" y="5445224"/>
            <a:ext cx="63367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전에는 다리를 꼬고 </a:t>
            </a:r>
            <a:r>
              <a:rPr lang="ko-KR" altLang="en-US" sz="1600" u="sng" dirty="0">
                <a:solidFill>
                  <a:srgbClr val="7030A0"/>
                </a:solidFill>
              </a:rPr>
              <a:t>앉았었는데</a:t>
            </a:r>
            <a:r>
              <a:rPr lang="ko-KR" altLang="en-US" sz="1600" dirty="0">
                <a:solidFill>
                  <a:srgbClr val="0070C0"/>
                </a:solidFill>
              </a:rPr>
              <a:t> 지금은 바른 자세로 앉아요</a:t>
            </a:r>
            <a:r>
              <a:rPr lang="en-US" altLang="ko-KR" sz="1600" dirty="0">
                <a:solidFill>
                  <a:srgbClr val="0070C0"/>
                </a:solidFill>
              </a:rPr>
              <a:t>.</a:t>
            </a:r>
            <a:endParaRPr lang="en-US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770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A78D1E3-21CC-854E-921B-079C7E760F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07447"/>
            <a:ext cx="8229600" cy="3600400"/>
          </a:xfr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2BE7AF0-6EA4-854E-9247-FAA678C84A4F}"/>
              </a:ext>
            </a:extLst>
          </p:cNvPr>
          <p:cNvCxnSpPr>
            <a:cxnSpLocks/>
          </p:cNvCxnSpPr>
          <p:nvPr/>
        </p:nvCxnSpPr>
        <p:spPr>
          <a:xfrm>
            <a:off x="1259632" y="1916832"/>
            <a:ext cx="554461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FBFD4F38-B2E8-6945-BB4E-BD7832E878C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Oval Callout 8">
            <a:extLst>
              <a:ext uri="{FF2B5EF4-FFF2-40B4-BE49-F238E27FC236}">
                <a16:creationId xmlns:a16="http://schemas.microsoft.com/office/drawing/2014/main" id="{F5000252-2C07-5148-BD78-E37DCCCA3E7A}"/>
              </a:ext>
            </a:extLst>
          </p:cNvPr>
          <p:cNvSpPr/>
          <p:nvPr/>
        </p:nvSpPr>
        <p:spPr>
          <a:xfrm>
            <a:off x="6372200" y="3429000"/>
            <a:ext cx="2684984" cy="2512481"/>
          </a:xfrm>
          <a:prstGeom prst="wedgeEllipseCallout">
            <a:avLst>
              <a:gd name="adj1" fmla="val -113111"/>
              <a:gd name="adj2" fmla="val -38864"/>
            </a:avLst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1600" dirty="0"/>
              <a:t>“</a:t>
            </a:r>
            <a:r>
              <a:rPr lang="ko-KR" altLang="en-US" sz="1600" dirty="0"/>
              <a:t>어릴 적에는 밤이 </a:t>
            </a:r>
            <a:r>
              <a:rPr lang="ko-KR" altLang="en-US" sz="1600" u="sng" dirty="0">
                <a:solidFill>
                  <a:srgbClr val="FF0000"/>
                </a:solidFill>
              </a:rPr>
              <a:t>무서웠었는데 </a:t>
            </a:r>
            <a:r>
              <a:rPr lang="ko-KR" altLang="en-US" sz="1600" dirty="0"/>
              <a:t>지금은 안 무서워요</a:t>
            </a:r>
            <a:r>
              <a:rPr lang="en-US" altLang="ko-KR" sz="1600" dirty="0"/>
              <a:t>?”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378335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>
            <a:extLst>
              <a:ext uri="{FF2B5EF4-FFF2-40B4-BE49-F238E27FC236}">
                <a16:creationId xmlns:a16="http://schemas.microsoft.com/office/drawing/2014/main" id="{64E5B3EC-0F3F-DB48-969B-A59B181FF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49275"/>
            <a:ext cx="7848600" cy="588963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Doubling of ~</a:t>
            </a:r>
            <a:r>
              <a:rPr lang="ko-KR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었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n-US" altLang="ko-KR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23" name="Text Box 3">
            <a:extLst>
              <a:ext uri="{FF2B5EF4-FFF2-40B4-BE49-F238E27FC236}">
                <a16:creationId xmlns:a16="http://schemas.microsoft.com/office/drawing/2014/main" id="{0CF3D9B1-AFEB-A749-BB02-BCEEFF1EE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00213"/>
            <a:ext cx="7921625" cy="22467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endParaRPr lang="en-US" altLang="ko-KR" sz="2800" dirty="0">
              <a:latin typeface="Palatino Linotype" panose="02040502050505030304" pitchFamily="18" charset="0"/>
            </a:endParaRPr>
          </a:p>
          <a:p>
            <a:pPr eaLnBrk="1" latinLnBrk="1" hangingPunct="1"/>
            <a:r>
              <a:rPr lang="ko-KR" altLang="en-US" sz="2800" dirty="0" err="1">
                <a:latin typeface="Palatino Linotype" panose="02040502050505030304" pitchFamily="18" charset="0"/>
              </a:rPr>
              <a:t>엘리</a:t>
            </a:r>
            <a:r>
              <a:rPr lang="en-US" altLang="ko-KR" sz="2800" dirty="0">
                <a:latin typeface="Palatino Linotype" panose="02040502050505030304" pitchFamily="18" charset="0"/>
              </a:rPr>
              <a:t>: </a:t>
            </a:r>
            <a:r>
              <a:rPr lang="ko-KR" altLang="en-US" sz="2800" dirty="0">
                <a:latin typeface="Palatino Linotype" panose="02040502050505030304" pitchFamily="18" charset="0"/>
              </a:rPr>
              <a:t>방학 때 어디로 여행 </a:t>
            </a:r>
            <a:r>
              <a:rPr lang="ko-KR" altLang="en-US" sz="2800" dirty="0">
                <a:solidFill>
                  <a:srgbClr val="FF0000"/>
                </a:solidFill>
                <a:latin typeface="Palatino Linotype" panose="02040502050505030304" pitchFamily="18" charset="0"/>
              </a:rPr>
              <a:t>갔었어요</a:t>
            </a:r>
            <a:r>
              <a:rPr lang="en-US" altLang="ko-KR" sz="2800" dirty="0">
                <a:latin typeface="Palatino Linotype" panose="02040502050505030304" pitchFamily="18" charset="0"/>
              </a:rPr>
              <a:t>?</a:t>
            </a:r>
          </a:p>
          <a:p>
            <a:pPr eaLnBrk="1" latinLnBrk="1" hangingPunct="1"/>
            <a:endParaRPr lang="en-US" altLang="ko-KR" sz="2800" dirty="0">
              <a:latin typeface="Palatino Linotype" panose="02040502050505030304" pitchFamily="18" charset="0"/>
            </a:endParaRPr>
          </a:p>
          <a:p>
            <a:pPr eaLnBrk="1" latinLnBrk="1" hangingPunct="1"/>
            <a:r>
              <a:rPr lang="ko-KR" altLang="en-US" sz="2800" dirty="0" err="1">
                <a:latin typeface="Palatino Linotype" panose="02040502050505030304" pitchFamily="18" charset="0"/>
              </a:rPr>
              <a:t>일라이</a:t>
            </a:r>
            <a:r>
              <a:rPr lang="en-US" altLang="ko-KR" sz="2800" dirty="0">
                <a:latin typeface="Palatino Linotype" panose="02040502050505030304" pitchFamily="18" charset="0"/>
              </a:rPr>
              <a:t>: </a:t>
            </a:r>
            <a:r>
              <a:rPr lang="ko-KR" altLang="en-US" sz="2800" dirty="0">
                <a:latin typeface="Palatino Linotype" panose="02040502050505030304" pitchFamily="18" charset="0"/>
              </a:rPr>
              <a:t>한국으로 </a:t>
            </a:r>
            <a:r>
              <a:rPr lang="ko-KR" altLang="en-US" sz="2800" dirty="0">
                <a:solidFill>
                  <a:srgbClr val="FF0000"/>
                </a:solidFill>
                <a:latin typeface="Palatino Linotype" panose="02040502050505030304" pitchFamily="18" charset="0"/>
              </a:rPr>
              <a:t>갔었어요</a:t>
            </a:r>
            <a:r>
              <a:rPr lang="en-US" altLang="ko-KR" sz="2800" dirty="0">
                <a:latin typeface="Palatino Linotype" panose="02040502050505030304" pitchFamily="18" charset="0"/>
              </a:rPr>
              <a:t>.</a:t>
            </a:r>
          </a:p>
          <a:p>
            <a:pPr eaLnBrk="1" latinLnBrk="1" hangingPunct="1"/>
            <a:endParaRPr lang="en-US" altLang="ko-KR" sz="2800" dirty="0">
              <a:latin typeface="Palatino Linotype" panose="02040502050505030304" pitchFamily="18" charset="0"/>
            </a:endParaRPr>
          </a:p>
        </p:txBody>
      </p:sp>
      <p:sp>
        <p:nvSpPr>
          <p:cNvPr id="81924" name="AutoShape 4" descr="imagemall_contents_image_view">
            <a:hlinkClick r:id="rId3"/>
            <a:extLst>
              <a:ext uri="{FF2B5EF4-FFF2-40B4-BE49-F238E27FC236}">
                <a16:creationId xmlns:a16="http://schemas.microsoft.com/office/drawing/2014/main" id="{24FA5671-B5F7-7C41-9F19-BAD101A179B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sp>
        <p:nvSpPr>
          <p:cNvPr id="37894" name="Text Box 6">
            <a:extLst>
              <a:ext uri="{FF2B5EF4-FFF2-40B4-BE49-F238E27FC236}">
                <a16:creationId xmlns:a16="http://schemas.microsoft.com/office/drawing/2014/main" id="{F5F0DB8A-F696-7B4A-A5C2-DA496FD757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049" y="4501335"/>
            <a:ext cx="86566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000">
                <a:solidFill>
                  <a:srgbClr val="FF0000"/>
                </a:solidFill>
              </a:rPr>
              <a:t>☞ Eli is now back and the effect of him being gone is no longer felt.</a:t>
            </a:r>
            <a:endParaRPr lang="ko-KR" altLang="en-US" sz="2000">
              <a:solidFill>
                <a:srgbClr val="FF0000"/>
              </a:solidFill>
            </a:endParaRPr>
          </a:p>
        </p:txBody>
      </p:sp>
      <p:sp>
        <p:nvSpPr>
          <p:cNvPr id="81926" name="Text Box 11">
            <a:extLst>
              <a:ext uri="{FF2B5EF4-FFF2-40B4-BE49-F238E27FC236}">
                <a16:creationId xmlns:a16="http://schemas.microsoft.com/office/drawing/2014/main" id="{9664CD08-40B9-C64A-8DEC-7B5C07A4CF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8263" y="19367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EC5D17E4-B654-534D-BDFC-8D09E11566F9}"/>
              </a:ext>
            </a:extLst>
          </p:cNvPr>
          <p:cNvSpPr txBox="1"/>
          <p:nvPr/>
        </p:nvSpPr>
        <p:spPr>
          <a:xfrm>
            <a:off x="0" y="638897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9E645B-1FA5-AF4A-9B50-A35C61B1E8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168479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2599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 animBg="1"/>
      <p:bldP spid="81923" grpId="0" animBg="1"/>
      <p:bldP spid="3789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2">
            <a:extLst>
              <a:ext uri="{FF2B5EF4-FFF2-40B4-BE49-F238E27FC236}">
                <a16:creationId xmlns:a16="http://schemas.microsoft.com/office/drawing/2014/main" id="{BFE96E63-7A3F-C447-9535-506B7E334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49275"/>
            <a:ext cx="7848600" cy="588963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Doubling of ~</a:t>
            </a:r>
            <a:r>
              <a:rPr lang="ko-KR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었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n-US" altLang="ko-KR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971" name="Text Box 3">
            <a:extLst>
              <a:ext uri="{FF2B5EF4-FFF2-40B4-BE49-F238E27FC236}">
                <a16:creationId xmlns:a16="http://schemas.microsoft.com/office/drawing/2014/main" id="{74C1288E-1761-8B4F-B9EC-0E617982D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00213"/>
            <a:ext cx="7921625" cy="32924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endParaRPr lang="en-US" altLang="ko-KR" sz="2800" dirty="0">
              <a:latin typeface="Palatino Linotype" panose="02040502050505030304" pitchFamily="18" charset="0"/>
            </a:endParaRPr>
          </a:p>
          <a:p>
            <a:pPr eaLnBrk="1" latinLnBrk="1" hangingPunct="1"/>
            <a:r>
              <a:rPr lang="ko-KR" altLang="en-US" sz="2800" dirty="0">
                <a:latin typeface="Palatino Linotype" panose="02040502050505030304" pitchFamily="18" charset="0"/>
              </a:rPr>
              <a:t>크리스티</a:t>
            </a:r>
            <a:r>
              <a:rPr lang="en-US" altLang="ko-KR" sz="2800" dirty="0">
                <a:latin typeface="Palatino Linotype" panose="02040502050505030304" pitchFamily="18" charset="0"/>
              </a:rPr>
              <a:t>: </a:t>
            </a:r>
            <a:r>
              <a:rPr lang="ko-KR" altLang="en-US" sz="2800" dirty="0">
                <a:latin typeface="Palatino Linotype" panose="02040502050505030304" pitchFamily="18" charset="0"/>
              </a:rPr>
              <a:t>해리 씨 어디 </a:t>
            </a:r>
            <a:r>
              <a:rPr lang="ko-KR" altLang="en-US" sz="2800" dirty="0">
                <a:solidFill>
                  <a:srgbClr val="0070C0"/>
                </a:solidFill>
                <a:latin typeface="Palatino Linotype" panose="02040502050505030304" pitchFamily="18" charset="0"/>
              </a:rPr>
              <a:t>갔어요</a:t>
            </a:r>
            <a:r>
              <a:rPr lang="en-US" altLang="ko-KR" sz="2800" dirty="0">
                <a:latin typeface="Palatino Linotype" panose="02040502050505030304" pitchFamily="18" charset="0"/>
              </a:rPr>
              <a:t>?</a:t>
            </a:r>
          </a:p>
          <a:p>
            <a:pPr eaLnBrk="1" latinLnBrk="1" hangingPunct="1"/>
            <a:r>
              <a:rPr lang="ko-KR" altLang="en-US" sz="2800" dirty="0">
                <a:latin typeface="Palatino Linotype" panose="02040502050505030304" pitchFamily="18" charset="0"/>
              </a:rPr>
              <a:t>저스틴</a:t>
            </a:r>
            <a:r>
              <a:rPr lang="en-US" altLang="ko-KR" sz="2800" dirty="0">
                <a:latin typeface="Palatino Linotype" panose="02040502050505030304" pitchFamily="18" charset="0"/>
              </a:rPr>
              <a:t>: </a:t>
            </a:r>
            <a:r>
              <a:rPr lang="ko-KR" altLang="en-US" sz="2800" dirty="0">
                <a:latin typeface="Palatino Linotype" panose="02040502050505030304" pitchFamily="18" charset="0"/>
              </a:rPr>
              <a:t>커피 마시러 </a:t>
            </a:r>
            <a:r>
              <a:rPr lang="ko-KR" altLang="en-US" sz="2800" dirty="0">
                <a:solidFill>
                  <a:srgbClr val="0070C0"/>
                </a:solidFill>
                <a:latin typeface="Palatino Linotype" panose="02040502050505030304" pitchFamily="18" charset="0"/>
              </a:rPr>
              <a:t>갔어요</a:t>
            </a:r>
            <a:r>
              <a:rPr lang="en-US" altLang="ko-KR" sz="2800" dirty="0">
                <a:latin typeface="Palatino Linotype" panose="02040502050505030304" pitchFamily="18" charset="0"/>
              </a:rPr>
              <a:t>.</a:t>
            </a:r>
          </a:p>
          <a:p>
            <a:pPr eaLnBrk="1" latinLnBrk="1" hangingPunct="1"/>
            <a:endParaRPr lang="en-US" altLang="ko-KR" sz="2000" dirty="0">
              <a:latin typeface="Palatino Linotype" panose="02040502050505030304" pitchFamily="18" charset="0"/>
            </a:endParaRPr>
          </a:p>
          <a:p>
            <a:pPr eaLnBrk="1" latinLnBrk="1" hangingPunct="1"/>
            <a:r>
              <a:rPr lang="en-US" altLang="ko-KR" sz="2000" dirty="0">
                <a:latin typeface="Palatino Linotype" panose="02040502050505030304" pitchFamily="18" charset="0"/>
              </a:rPr>
              <a:t>(</a:t>
            </a:r>
            <a:r>
              <a:rPr lang="ko-KR" altLang="en-US" sz="2000" dirty="0">
                <a:latin typeface="Palatino Linotype" panose="02040502050505030304" pitchFamily="18" charset="0"/>
              </a:rPr>
              <a:t>잠시 후에 해리가 돌아왔다</a:t>
            </a:r>
            <a:r>
              <a:rPr lang="en-US" altLang="ko-KR" sz="2000" dirty="0">
                <a:latin typeface="Palatino Linotype" panose="02040502050505030304" pitchFamily="18" charset="0"/>
              </a:rPr>
              <a:t>.)</a:t>
            </a:r>
            <a:endParaRPr lang="en-US" altLang="ko-KR" sz="2800" dirty="0">
              <a:latin typeface="Palatino Linotype" panose="02040502050505030304" pitchFamily="18" charset="0"/>
            </a:endParaRPr>
          </a:p>
          <a:p>
            <a:pPr eaLnBrk="1" latinLnBrk="1" hangingPunct="1"/>
            <a:r>
              <a:rPr lang="ko-KR" altLang="en-US" sz="2800" dirty="0">
                <a:latin typeface="Palatino Linotype" panose="02040502050505030304" pitchFamily="18" charset="0"/>
              </a:rPr>
              <a:t>크리스티</a:t>
            </a:r>
            <a:r>
              <a:rPr lang="en-US" altLang="ko-KR" sz="2800" dirty="0">
                <a:latin typeface="Palatino Linotype" panose="02040502050505030304" pitchFamily="18" charset="0"/>
              </a:rPr>
              <a:t>: </a:t>
            </a:r>
            <a:r>
              <a:rPr lang="ko-KR" altLang="en-US" sz="2800" dirty="0">
                <a:latin typeface="Palatino Linotype" panose="02040502050505030304" pitchFamily="18" charset="0"/>
              </a:rPr>
              <a:t>해리 씨</a:t>
            </a:r>
            <a:r>
              <a:rPr lang="en-US" altLang="ko-KR" sz="2800" dirty="0">
                <a:latin typeface="Palatino Linotype" panose="02040502050505030304" pitchFamily="18" charset="0"/>
              </a:rPr>
              <a:t>, </a:t>
            </a:r>
            <a:r>
              <a:rPr lang="ko-KR" altLang="en-US" sz="2800" dirty="0">
                <a:latin typeface="Palatino Linotype" panose="02040502050505030304" pitchFamily="18" charset="0"/>
              </a:rPr>
              <a:t>어디 </a:t>
            </a:r>
            <a:r>
              <a:rPr lang="ko-KR" altLang="en-US" sz="2800" dirty="0">
                <a:solidFill>
                  <a:srgbClr val="FF0000"/>
                </a:solidFill>
                <a:latin typeface="Palatino Linotype" panose="02040502050505030304" pitchFamily="18" charset="0"/>
              </a:rPr>
              <a:t>갔었어요</a:t>
            </a:r>
            <a:r>
              <a:rPr lang="en-US" altLang="ko-KR" sz="2800" dirty="0">
                <a:latin typeface="Palatino Linotype" panose="02040502050505030304" pitchFamily="18" charset="0"/>
              </a:rPr>
              <a:t>?</a:t>
            </a:r>
          </a:p>
          <a:p>
            <a:pPr eaLnBrk="1" latinLnBrk="1" hangingPunct="1"/>
            <a:r>
              <a:rPr lang="ko-KR" altLang="en-US" sz="2800" dirty="0">
                <a:latin typeface="Palatino Linotype" panose="02040502050505030304" pitchFamily="18" charset="0"/>
              </a:rPr>
              <a:t>해리</a:t>
            </a:r>
            <a:r>
              <a:rPr lang="en-US" altLang="ko-KR" sz="2800" dirty="0">
                <a:latin typeface="Palatino Linotype" panose="02040502050505030304" pitchFamily="18" charset="0"/>
              </a:rPr>
              <a:t>: </a:t>
            </a:r>
            <a:r>
              <a:rPr lang="ko-KR" altLang="en-US" sz="2800" dirty="0">
                <a:latin typeface="Palatino Linotype" panose="02040502050505030304" pitchFamily="18" charset="0"/>
              </a:rPr>
              <a:t>커피 마시러 </a:t>
            </a:r>
            <a:r>
              <a:rPr lang="ko-KR" altLang="en-US" sz="2800" dirty="0">
                <a:solidFill>
                  <a:srgbClr val="FF0000"/>
                </a:solidFill>
                <a:latin typeface="Palatino Linotype" panose="02040502050505030304" pitchFamily="18" charset="0"/>
              </a:rPr>
              <a:t>갔었어요</a:t>
            </a:r>
            <a:r>
              <a:rPr lang="en-US" altLang="ko-KR" sz="2800" dirty="0">
                <a:latin typeface="Palatino Linotype" panose="02040502050505030304" pitchFamily="18" charset="0"/>
              </a:rPr>
              <a:t>.</a:t>
            </a:r>
          </a:p>
          <a:p>
            <a:pPr eaLnBrk="1" latinLnBrk="1" hangingPunct="1"/>
            <a:endParaRPr lang="en-US" altLang="ko-KR" sz="2800" dirty="0">
              <a:latin typeface="Palatino Linotype" panose="02040502050505030304" pitchFamily="18" charset="0"/>
            </a:endParaRPr>
          </a:p>
        </p:txBody>
      </p:sp>
      <p:sp>
        <p:nvSpPr>
          <p:cNvPr id="83972" name="AutoShape 4" descr="imagemall_contents_image_view">
            <a:hlinkClick r:id="rId3"/>
            <a:extLst>
              <a:ext uri="{FF2B5EF4-FFF2-40B4-BE49-F238E27FC236}">
                <a16:creationId xmlns:a16="http://schemas.microsoft.com/office/drawing/2014/main" id="{248AE67A-FC9E-C243-AF5D-296374897F2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sp>
        <p:nvSpPr>
          <p:cNvPr id="83973" name="Text Box 11">
            <a:extLst>
              <a:ext uri="{FF2B5EF4-FFF2-40B4-BE49-F238E27FC236}">
                <a16:creationId xmlns:a16="http://schemas.microsoft.com/office/drawing/2014/main" id="{CA4E48F4-E48F-CA4E-84D6-0572E147A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8263" y="19367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61BEDE88-FDB9-404F-8DA1-DED15EF83B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238750"/>
            <a:ext cx="86566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000" dirty="0">
                <a:solidFill>
                  <a:srgbClr val="FF0000"/>
                </a:solidFill>
              </a:rPr>
              <a:t>☞ Harry is now back and the effect of him being gone is no longer felt.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D2690CDB-B791-3943-A123-E074AD2355EE}"/>
              </a:ext>
            </a:extLst>
          </p:cNvPr>
          <p:cNvSpPr txBox="1"/>
          <p:nvPr/>
        </p:nvSpPr>
        <p:spPr>
          <a:xfrm>
            <a:off x="0" y="6403975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F335A8-95F3-A34D-A9C7-C975126BFE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168479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946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 animBg="1"/>
      <p:bldP spid="83971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http://t0.gstatic.com/images?q=tbn:ANd9GcQymrhTjhv_sB-wDsLfqsdnG98IETIKoXMuvmAxPgip1-3zcJaJ">
            <a:extLst>
              <a:ext uri="{FF2B5EF4-FFF2-40B4-BE49-F238E27FC236}">
                <a16:creationId xmlns:a16="http://schemas.microsoft.com/office/drawing/2014/main" id="{C72DDD77-CD1E-7647-8749-3B1B15CF6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39838"/>
            <a:ext cx="2368550" cy="226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19" name="TextBox 3">
            <a:extLst>
              <a:ext uri="{FF2B5EF4-FFF2-40B4-BE49-F238E27FC236}">
                <a16:creationId xmlns:a16="http://schemas.microsoft.com/office/drawing/2014/main" id="{33221200-9097-6A4F-A557-977B6EF9EE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17500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10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분 전</a:t>
            </a:r>
          </a:p>
        </p:txBody>
      </p:sp>
      <p:sp>
        <p:nvSpPr>
          <p:cNvPr id="86020" name="TextBox 5">
            <a:extLst>
              <a:ext uri="{FF2B5EF4-FFF2-40B4-BE49-F238E27FC236}">
                <a16:creationId xmlns:a16="http://schemas.microsoft.com/office/drawing/2014/main" id="{B66D9DE4-21BA-8641-B92C-92E1C47ED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3501008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마이클</a:t>
            </a:r>
            <a:r>
              <a:rPr lang="en-US" altLang="ko-KR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 </a:t>
            </a:r>
            <a:r>
              <a:rPr lang="ko-KR" altLang="en-US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씨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D487B0-7E7B-1D47-829B-3EDAFE262E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077072"/>
            <a:ext cx="7086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Q: </a:t>
            </a:r>
            <a:r>
              <a:rPr lang="ko-KR" altLang="en-US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마이클 씨 일어났어요</a:t>
            </a:r>
            <a:r>
              <a:rPr lang="en-US" altLang="ko-KR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?</a:t>
            </a:r>
            <a:endParaRPr lang="ko-KR" altLang="en-US" sz="2400" dirty="0"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861C91-5346-D24A-921A-03637E5D2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653136"/>
            <a:ext cx="7086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A: </a:t>
            </a:r>
            <a:r>
              <a:rPr lang="ko-KR" altLang="en-US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네</a:t>
            </a:r>
            <a:r>
              <a:rPr lang="en-US" altLang="ko-KR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, (</a:t>
            </a:r>
            <a:r>
              <a:rPr lang="ko-KR" altLang="en-US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일어나다</a:t>
            </a:r>
            <a:r>
              <a:rPr lang="en-US" altLang="ko-KR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)__________________. </a:t>
            </a:r>
            <a:r>
              <a:rPr lang="ko-KR" altLang="en-US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그런데 또 자요</a:t>
            </a:r>
            <a:r>
              <a:rPr lang="en-US" altLang="ko-KR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.</a:t>
            </a:r>
            <a:endParaRPr lang="ko-KR" altLang="en-US" sz="2400" dirty="0"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B92D8C2-ABEE-AE48-A097-E23FDCA2FE04}"/>
              </a:ext>
            </a:extLst>
          </p:cNvPr>
          <p:cNvGrpSpPr>
            <a:grpSpLocks/>
          </p:cNvGrpSpPr>
          <p:nvPr/>
        </p:nvGrpSpPr>
        <p:grpSpPr bwMode="auto">
          <a:xfrm>
            <a:off x="5010150" y="304800"/>
            <a:ext cx="2686050" cy="3200400"/>
            <a:chOff x="5010150" y="304800"/>
            <a:chExt cx="2686050" cy="3200399"/>
          </a:xfrm>
        </p:grpSpPr>
        <p:sp>
          <p:nvSpPr>
            <p:cNvPr id="86026" name="TextBox 4">
              <a:extLst>
                <a:ext uri="{FF2B5EF4-FFF2-40B4-BE49-F238E27FC236}">
                  <a16:creationId xmlns:a16="http://schemas.microsoft.com/office/drawing/2014/main" id="{99CAB292-A50B-A648-A6DC-4786DC0DAD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8800" y="304800"/>
              <a:ext cx="17526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r>
                <a:rPr lang="ko-KR" altLang="en-US" sz="2400">
                  <a:latin typeface="맑은 고딕" panose="020B0503020000020004" pitchFamily="34" charset="-127"/>
                  <a:ea typeface="맑은 고딕" panose="020B0503020000020004" pitchFamily="34" charset="-127"/>
                </a:rPr>
                <a:t>지금</a:t>
              </a:r>
            </a:p>
          </p:txBody>
        </p:sp>
        <p:pic>
          <p:nvPicPr>
            <p:cNvPr id="86027" name="Picture 9" descr="http://t3.gstatic.com/images?q=tbn:ANd9GcQPLr48RQf0K6P5Z6FobTnbCgCd_nLYyD5xtEFInxqa0IKjkBZ0ZQ">
              <a:extLst>
                <a:ext uri="{FF2B5EF4-FFF2-40B4-BE49-F238E27FC236}">
                  <a16:creationId xmlns:a16="http://schemas.microsoft.com/office/drawing/2014/main" id="{64481D58-4F90-A14D-BF38-5AC9899350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0150" y="1240238"/>
              <a:ext cx="2686050" cy="22649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ext Box 6">
            <a:extLst>
              <a:ext uri="{FF2B5EF4-FFF2-40B4-BE49-F238E27FC236}">
                <a16:creationId xmlns:a16="http://schemas.microsoft.com/office/drawing/2014/main" id="{B848B3EF-74C7-BE4F-AC75-CA6A0C3DAC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229200"/>
            <a:ext cx="8656638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000">
                <a:solidFill>
                  <a:srgbClr val="FF0000"/>
                </a:solidFill>
              </a:rPr>
              <a:t>☞ </a:t>
            </a:r>
            <a:r>
              <a:rPr lang="ko-KR" altLang="en-US" sz="2000">
                <a:solidFill>
                  <a:srgbClr val="FF0000"/>
                </a:solidFill>
              </a:rPr>
              <a:t>마이클 </a:t>
            </a:r>
            <a:r>
              <a:rPr lang="en-US" altLang="ko-KR" sz="2000">
                <a:solidFill>
                  <a:srgbClr val="FF0000"/>
                </a:solidFill>
              </a:rPr>
              <a:t>woke up 10 minutes ago, but just fell a sleep again. </a:t>
            </a:r>
          </a:p>
          <a:p>
            <a:pPr eaLnBrk="1" latinLnBrk="1" hangingPunct="1">
              <a:spcBef>
                <a:spcPct val="50000"/>
              </a:spcBef>
            </a:pPr>
            <a:r>
              <a:rPr lang="en-US" altLang="ko-KR" sz="2000">
                <a:solidFill>
                  <a:srgbClr val="FF0000"/>
                </a:solidFill>
              </a:rPr>
              <a:t>☞  The effect of him waking up is no longer felt.</a:t>
            </a:r>
            <a:endParaRPr lang="ko-KR" altLang="en-US" sz="200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9D6B1E-05EB-8A43-BAD6-304B9AE4E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9900" y="4581128"/>
            <a:ext cx="2171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400" dirty="0" err="1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일어났</a:t>
            </a:r>
            <a:r>
              <a:rPr lang="ko-KR" altLang="en-US" sz="2400" dirty="0" err="1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2400" dirty="0" err="1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  <a:endParaRPr lang="ko-KR" altLang="en-US" sz="2400" dirty="0">
              <a:solidFill>
                <a:srgbClr val="0070C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5A2050E9-C781-C14A-A616-881A1A1575AC}"/>
              </a:ext>
            </a:extLst>
          </p:cNvPr>
          <p:cNvSpPr txBox="1"/>
          <p:nvPr/>
        </p:nvSpPr>
        <p:spPr>
          <a:xfrm>
            <a:off x="16037" y="6351707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B6A8D0D-1498-AF43-B60A-F55A05EFC7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168479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8347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http://t0.gstatic.com/images?q=tbn:ANd9GcQymrhTjhv_sB-wDsLfqsdnG98IETIKoXMuvmAxPgip1-3zcJaJ">
            <a:extLst>
              <a:ext uri="{FF2B5EF4-FFF2-40B4-BE49-F238E27FC236}">
                <a16:creationId xmlns:a16="http://schemas.microsoft.com/office/drawing/2014/main" id="{F120DAE5-7234-244B-903D-02CBC1E25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39838"/>
            <a:ext cx="2368550" cy="226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3" name="TextBox 3">
            <a:extLst>
              <a:ext uri="{FF2B5EF4-FFF2-40B4-BE49-F238E27FC236}">
                <a16:creationId xmlns:a16="http://schemas.microsoft.com/office/drawing/2014/main" id="{62E3265A-4F7A-B14D-BC17-899E02D7F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17500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10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분 전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AD9F231-D6A3-D743-9DF1-79AFF7A6368F}"/>
              </a:ext>
            </a:extLst>
          </p:cNvPr>
          <p:cNvGrpSpPr>
            <a:grpSpLocks/>
          </p:cNvGrpSpPr>
          <p:nvPr/>
        </p:nvGrpSpPr>
        <p:grpSpPr bwMode="auto">
          <a:xfrm>
            <a:off x="5181600" y="304800"/>
            <a:ext cx="2286000" cy="3048000"/>
            <a:chOff x="5181600" y="304800"/>
            <a:chExt cx="2286000" cy="3048000"/>
          </a:xfrm>
        </p:grpSpPr>
        <p:pic>
          <p:nvPicPr>
            <p:cNvPr id="87050" name="Picture 1" descr="http://t0.gstatic.com/images?q=tbn:ANd9GcTZo60OLWNaE7bscwn1cE_nBOpF4s_3mwTLSP4378IxQco6qUeM">
              <a:extLst>
                <a:ext uri="{FF2B5EF4-FFF2-40B4-BE49-F238E27FC236}">
                  <a16:creationId xmlns:a16="http://schemas.microsoft.com/office/drawing/2014/main" id="{6B699FA9-185B-2443-93E4-B7189CE62B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1600" y="1129779"/>
              <a:ext cx="2286000" cy="2223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7051" name="TextBox 4">
              <a:extLst>
                <a:ext uri="{FF2B5EF4-FFF2-40B4-BE49-F238E27FC236}">
                  <a16:creationId xmlns:a16="http://schemas.microsoft.com/office/drawing/2014/main" id="{28851CC2-EF53-CA4C-B64A-2C158D47C8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8800" y="304800"/>
              <a:ext cx="17526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r>
                <a:rPr lang="ko-KR" altLang="en-US" sz="2400">
                  <a:latin typeface="맑은 고딕" panose="020B0503020000020004" pitchFamily="34" charset="-127"/>
                  <a:ea typeface="맑은 고딕" panose="020B0503020000020004" pitchFamily="34" charset="-127"/>
                </a:rPr>
                <a:t>지금</a:t>
              </a:r>
            </a:p>
          </p:txBody>
        </p:sp>
      </p:grpSp>
      <p:sp>
        <p:nvSpPr>
          <p:cNvPr id="87045" name="TextBox 5">
            <a:extLst>
              <a:ext uri="{FF2B5EF4-FFF2-40B4-BE49-F238E27FC236}">
                <a16:creationId xmlns:a16="http://schemas.microsoft.com/office/drawing/2014/main" id="{C8C335F7-177D-C948-BA4F-4DA2E037B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7613" y="3356992"/>
            <a:ext cx="1752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마이클</a:t>
            </a:r>
            <a:r>
              <a:rPr lang="en-US" altLang="ko-KR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 </a:t>
            </a:r>
            <a:r>
              <a:rPr lang="ko-KR" altLang="en-US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씨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E28ED1-8D85-B14D-B133-E659C928A5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933056"/>
            <a:ext cx="7086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Q: 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마이클 씨 일어났어요</a:t>
            </a:r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?</a:t>
            </a:r>
            <a:endParaRPr lang="ko-KR" altLang="en-US" sz="2400"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C25216-7733-5E46-AAE2-FE1CC066F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509120"/>
            <a:ext cx="8686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A: </a:t>
            </a:r>
            <a:r>
              <a:rPr lang="ko-KR" altLang="en-US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네</a:t>
            </a:r>
            <a:r>
              <a:rPr lang="en-US" altLang="ko-KR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, (</a:t>
            </a:r>
            <a:r>
              <a:rPr lang="ko-KR" altLang="en-US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일어나다</a:t>
            </a:r>
            <a:r>
              <a:rPr lang="en-US" altLang="ko-KR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)_________________. </a:t>
            </a:r>
            <a:r>
              <a:rPr lang="ko-KR" altLang="en-US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그리고 지금 이 닦고 있어요</a:t>
            </a:r>
            <a:r>
              <a:rPr lang="en-US" altLang="ko-KR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.</a:t>
            </a:r>
            <a:endParaRPr lang="ko-KR" altLang="en-US" sz="2400" dirty="0"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DEDC0F58-1E4F-7A4B-8F74-EB12E3E01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157192"/>
            <a:ext cx="8656638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000" dirty="0">
                <a:solidFill>
                  <a:srgbClr val="FF0000"/>
                </a:solidFill>
              </a:rPr>
              <a:t>☞ </a:t>
            </a:r>
            <a:r>
              <a:rPr lang="ko-KR" altLang="en-US" sz="2000" dirty="0">
                <a:solidFill>
                  <a:srgbClr val="FF0000"/>
                </a:solidFill>
              </a:rPr>
              <a:t>마이클</a:t>
            </a:r>
            <a:r>
              <a:rPr lang="en-US" altLang="ko-KR" sz="2000" dirty="0">
                <a:solidFill>
                  <a:srgbClr val="FF0000"/>
                </a:solidFill>
              </a:rPr>
              <a:t> woke up 10 minutes ago, and is still up. </a:t>
            </a:r>
          </a:p>
          <a:p>
            <a:pPr eaLnBrk="1" latinLnBrk="1" hangingPunct="1">
              <a:spcBef>
                <a:spcPct val="50000"/>
              </a:spcBef>
            </a:pPr>
            <a:r>
              <a:rPr lang="en-US" altLang="ko-KR" sz="2000" dirty="0">
                <a:solidFill>
                  <a:srgbClr val="FF0000"/>
                </a:solidFill>
              </a:rPr>
              <a:t>    (Now he is brushing his teeth.)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E5D163-B172-D74E-A974-FA04ADA90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1463" y="4437112"/>
            <a:ext cx="1943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400" dirty="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일어났어요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15819193-3A83-8F42-9952-F133CA390DA3}"/>
              </a:ext>
            </a:extLst>
          </p:cNvPr>
          <p:cNvSpPr txBox="1"/>
          <p:nvPr/>
        </p:nvSpPr>
        <p:spPr>
          <a:xfrm>
            <a:off x="0" y="6351707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E6CD508-5A8F-AE4D-B5C8-9C278F15FA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168479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641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Box 3">
            <a:extLst>
              <a:ext uri="{FF2B5EF4-FFF2-40B4-BE49-F238E27FC236}">
                <a16:creationId xmlns:a16="http://schemas.microsoft.com/office/drawing/2014/main" id="{C2894539-AE03-F844-B735-310581AE1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17500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10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년 전</a:t>
            </a:r>
          </a:p>
        </p:txBody>
      </p:sp>
      <p:sp>
        <p:nvSpPr>
          <p:cNvPr id="88067" name="TextBox 5">
            <a:extLst>
              <a:ext uri="{FF2B5EF4-FFF2-40B4-BE49-F238E27FC236}">
                <a16:creationId xmlns:a16="http://schemas.microsoft.com/office/drawing/2014/main" id="{C0A56293-3BA6-664F-B46A-976DDC64A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3657600"/>
            <a:ext cx="2286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400" dirty="0" err="1">
                <a:latin typeface="맑은 고딕" panose="020B0503020000020004" pitchFamily="34" charset="-127"/>
                <a:ea typeface="맑은 고딕" panose="020B0503020000020004" pitchFamily="34" charset="-127"/>
              </a:rPr>
              <a:t>조나단</a:t>
            </a:r>
            <a:r>
              <a:rPr lang="en-US" altLang="ko-KR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 </a:t>
            </a:r>
            <a:r>
              <a:rPr lang="ko-KR" altLang="en-US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씨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FBF6B0-9B98-E748-853D-46AF34BAEE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414838"/>
            <a:ext cx="7086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Q: 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조나단 씨</a:t>
            </a:r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, 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피아노 잘 쳐요</a:t>
            </a:r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?</a:t>
            </a:r>
            <a:endParaRPr lang="ko-KR" altLang="en-US" sz="2400"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ED9DD1-082C-5149-95A2-DD722FF92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539" y="4986235"/>
            <a:ext cx="84423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A: 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옛날에는 잘 </a:t>
            </a:r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(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치다</a:t>
            </a:r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)____________. 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그런데 지금은 못 쳐요</a:t>
            </a:r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.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 </a:t>
            </a:r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  <a:sym typeface="Wingdings" pitchFamily="2" charset="2"/>
              </a:rPr>
              <a:t></a:t>
            </a:r>
            <a:endParaRPr lang="ko-KR" altLang="en-US" sz="2400"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F08026-8495-CA4A-81BD-0390AD460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1900" y="4976813"/>
            <a:ext cx="1409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4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쳤</a:t>
            </a:r>
            <a:r>
              <a:rPr lang="ko-KR" altLang="en-US" sz="24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24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</a:p>
        </p:txBody>
      </p:sp>
      <p:pic>
        <p:nvPicPr>
          <p:cNvPr id="88071" name="Picture 2" descr="http://t2.gstatic.com/images?q=tbn:ANd9GcRPR5UU1uXcYs88In4-gEvfvhCfN3aaMLxUc2FXE-RUQSjGgvpp">
            <a:extLst>
              <a:ext uri="{FF2B5EF4-FFF2-40B4-BE49-F238E27FC236}">
                <a16:creationId xmlns:a16="http://schemas.microsoft.com/office/drawing/2014/main" id="{EE365849-9574-9946-9A62-F6A3DFCD4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" y="1274763"/>
            <a:ext cx="23050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72" name="AutoShape 4" descr="data:image/jpg;base64,/9j/4AAQSkZJRgABAQAAAQABAAD/2wCEAAkGBhQSEBQUExQWFBQUFxkVFxUWFhcXFBUVFRQVFhQUFRYXHCcfFxkjGRcVHzIgIycpLCwsFSAxNTAqNSYrLCkBCQoKDgwOGg8PGikkHSQpLCkpNTUpLCktLiwsLCwsKSk0KSksKSwvKSwsLCwsLCkpLCosKSwsKSksLCksLCwsLP/AABEIAG0AoAMBIgACEQEDEQH/xAAcAAABBAMBAAAAAAAAAAAAAAAAAQQFBgIDBwj/xAA5EAACAAMGAgkDAwMEAwAAAAABAgADEQQFEiExQVFhBgcTIjJxgZGhUmLRQrHBFOHwI0OSojNygv/EABkBAAMBAQEAAAAAAAAAAAAAAAACAwEEBf/EACgRAAICAgECBAcBAAAAAAAAAAABAhEDITESUQQTFEEiYXGRodHwI//aAAwDAQACEQMRAD8A5QbwIACqBQUqasacKn8Q3m2pm8THyrl7CG1YSMoZyZsLiE7SMKQRplmWOMTADCmAwSkFIIIAEpBSFggASkFIIUQAJSEpCwQAJCkQUhaQAYwUhYKQAJSCkLSCkAC1gjblwELWADTC4Tw+I24jBWA2jX2R4GMuyP8AhELBAAnZcx7wdlzHzCwQAHZjj8GDAOJ9v7wQQALgXn8QYRwPv/aEggAXu8PmAkcB8wkEAC1HARjXy9oUmMTAAuKExQQQGBWCsEEAGQgjYlkciuGNq3dM+gxlooscuzG0FYcGwzB+hv8Ai34h3dNxNOLVdZSrqz132VdSYVzilbZqxybpIjKxkiEkAAknIACpJOgA3MTydEy7YZUwOdfA49cqxM3fYVu+pJV7SagMNJQ0otf1cTtpEpeIilrbLR8NNv4tIi7H0LdTW1EyFwY6ZGac8lw/pO+e22cW65egFilor2gtNZhiCFsKqpFQGw5sfiKvOmTJ7ksxJ1LHRRuTy5bw9tF8YiwViQDQHSo5iuUcmR5ZaUvrR2QxY4+xY7TcVgmssqVZpYdzQMSwCgAlnJBrQAabmGkzqxkTapZmmMV8U1mHZg8AtKnyqTFfk3m0uYHBOQK14BhSv7RdrB0nFnsUvBmzanXM5k8zoBHPPzcddMmU6ISXCspd5dVVsl5oEnD7Go3s1P3iq2ywTJTYZiMh4MCPbj6R15Ok1rkkG1ySspx3XIAKk6BgugPPSI3pP0glupVlVlPEA1i2PxWVSUZK/oQl4WDVp0crgjdawuI4RQcK6eUaax6idnmtU6ErCQsFY0wSEhawQGCCFgggAdzLU4+3kNaHTnGrEa1zqNCTmPLeOtT+plBKPZTWaeSCrzDhljPOioKk+dYr9q6obahYDDMQd4srd+ZuVSXm1dRnQQloq1Jlbuy4rRPBdSVTQzHfAnMVObU4AGLVM6FlZSVtZ7oqe7iBJoFVQc6bZnOu0Z2+57TgoZE5JUpTrKdUlooqdR/lYqkm/wCeFZVUvKAANQxUc8Y8Mcj8zJtUv75nb/ni07d/P9Fkk2gWVGWU5eYwpMm+FVG6IAdOZ1hpIEsjE7Fj9K6nmzbDyirTrfMnHCBXYIoy9QNfWNVlFXCuxUE0IBwgZ6HhG+n023sX1O6SJ+8b7UjAtAB+lBX3p+5jRdtl7QlmWYq0ybJVPDM6+gh7Pt4kphDJLX6UIqfbM+ZiEtF/u1K1IAwjEdBtlBCLaqKGlNRdyY6t7kGiHLnmfeN/R++zJYLMzl4gwr+kgg1A4ZRAzLcx3p5CkawCYs8XVHpkQln+K4noO9Zi2yynDQ5V8wRrHG7xszCYUOxoK/EWTq06UBWFmmNt3DxG6emojHprZQ9oP9MDMfWijIjiCdacsucebhjLDkeN8Hd1Rnj6ka7s6ESJiAs7FmFaBqCldchDi0dXkhVJq+X3/wBoyuNbSqjtJLLQUzpT0zjdet5OFOTexhZTzddKX5HhjxNW4lRvXo5Ll1wTDUbNQ/IivsKRK3lbSxNTDOReDpQDMV8JGtY9XH1KO9nnZo41KloaQRZBYprqD2CJzeg9hrDO1SZcugmouI18BJEasqehX4evf7poiIIeTjJ2VqedPgwq2OWwyenI0y5bQ/UT8pt0mmehrt6XWSbpPVT9Myss+x1z5xZJVKChFDw0PkF1jzutp2YZRIXXe8ySQZM15TGgOFiK04jQ5xDzO6LuDPQFARQjL7qUPkghnenR+RPldnOlo0qtcLdxK8QqkZxzK7+sq1ygcQlzvuZcMw7+JcjlxEWWw9aVnYr2kuZLY6u/+oi5ZHu970AEMpRZJxkZ2vqxszKRITs6ggMoCIK7ioq3z5xVZnUOoR8E8zZtO4CMEsHbGwr/AJtHT7DflmnkBJ6TmIrhDAf9Dn/yqYkmy8RwjgMvTj7CHUewjl3OBWvqStMuXMeZMRpgBwSZAaY8w/pqWChRxMQ929VV4zjnIMlRljnUQeg1PpHpZeQoOJH8fmMcgd2b5H8LDUxbXY8+dJOrdbvsqzZjdpMdwiilFrQliF1IAGvOKMJTzHwopY7KoJNI9X3v0fkWpQLTKlzFXMBhWnPHqPSkMV6M2cSHk2WSkhXUqZstFUgMCCVYglzQnPTnGbRtpnl0EyyrKTiBrXgRuCIsdlvkTpimrBqUphJwilKVG0dIfqHsyMGmWqaZY/RhRWJ2GIV9gKxPWLoHJkrSTK7JeJzmt7+D5PlEsqT55LYpuPHByyY0xf1fOftGozZo3MNesC75q2xiJMxEyWWSp74XVgRUmprEdZ+js/s2eazS0VS1CxxGgrpWI+SkrtfYt6h3VEw8wt40V/NQYjbJbJUmaziXhbMKx0BrqoO+1Yr7Whvqb3P5hzYbvabUkkKKkk601NKxRYUk7ehPUW9LZIWu/mcnD6scgPyYiZk6td66k6n8DlBaKbabDhGMmSXNFH9vOLRjGK0RyZZTezFZZY0AqTFouzoepTFNrnoAcydgBDm4LrlyhifM/JOwET943slmldrMzmEUlpw5fk+kI5uTpCVRRpF9A5OKcxmIkZbKwqpB8oqsZI5BqCQeUO8d8Fo52uS2qWXQxmLYQtCK033yiv2W+3Xxd8fPvEpZ7zlPvhPBsvmIyg17F4yjLgkf6lGIOhrvly1ibu3pPapDAyp7aYaOe0WmoAD1p6UiutI/zaNfZkaROmuGM4p8nS7L1szwyidJR1zBMpijE6jWopQHIRYrH1oWNsK9+UzGlJi4UWtc2daim0cW/rGyrnQ1z/Mb3t6lTXI6+xr/ABDrJNEZYUeh7I8ucAwmLOGowsCg/wDkE+5z8oy/rC+UoBti58A8qeM+WXMRwBEGZRitciVYioOoy1iaufp1bpKKFndoqjDhmqGFFyAByIyHGHWZe5J4mdolWQA4mOJvqO3HCBko8vWsNJ1oablJAI0M0+AcQg/3D5Zc457Z+tPtJmG1SD2eEELJbusQcy6t4hmtFrTWtYt1h6xLBMGU8S6DwzFKEAbDb0Bh7jLhi9Momdo6LrQkElzq7HvH8DkMopl4dDzPZpcukwA0dznKU8PvbkNIvcvHawGNZdmbMAGkycpFQWI/8aEU7ozO9NIk0kKihVUKqigAFABwEI4WN19zka9TMoEE1JHM0PmIb331fHD2FnK9q1Kgg0VK5liPCPcnYR0y2Xi0xzKs9KjJ5pFUlch9T8tt4zslhSSpC1qc2Y5s7fUx3gqwOHzep62hwCZWE6uHOQ/9SAYn7L0DlWSXimNiPIZsx0AG5MdFva8llIWc5DQbknQAcYhrJYmdhOnCjfol7SxxP3n494aW9C1RC2Po6B/qOoDHwpsg/lucc36eW4Pa2VT3ZYCimlaVb5jtFoUEHgYoN8dCrNMm9nKUy38TsrHCq1+k1GI7QKoi8nL4AYCISkWEFghIKwGjqzXjMl+FjThqPaJSydIVOUxac1/kRBQQrgmVjllEt0rDMHcYNyHi9owaTxyiqqxBqDSJOy9IZgyakwfcM/RtYi8bXBeOeL50Sall0JHlG6ReTLkRXMngc9Y2yJQmS+0Hd5Vr8w1dYnpnQ13Q8F4KXU6eIGvMCnyIdkKeBEQby41CYRoSIXo7COHYsd03nPkKDJnTJZFRRWOHIkaHLbhEzaOsy2iUVcq4yxMBgmFQe8Aw0JGVabxSpF5MuWuf7msPbTMxSmP2n9o25RJyhXJ1C6us6yKoltLezgaUGNPcZ+pziYtHS+y9k01Z6Mq7A96vDCc442Vyhjb5AwMd8J/aGWTuT6TsljsUya4tFoFD/tSjpLGzNxcj2+YezY5BZOkdpkgGXOcCnhJxLtsYnbr6xZrthmS0b7gSpikZJiOLLPfV5dmAFGKY5wovE8TwA1JhvY7F2SUJxO3edt2Y6+g2HCGnR1u3x2l/GXaWo2RFNKLzO5iSmxvOyT7H/9k=">
            <a:extLst>
              <a:ext uri="{FF2B5EF4-FFF2-40B4-BE49-F238E27FC236}">
                <a16:creationId xmlns:a16="http://schemas.microsoft.com/office/drawing/2014/main" id="{3D970E73-5A25-1B43-B3F1-5C88D1DE84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endParaRPr lang="en-US" altLang="en-US"/>
          </a:p>
        </p:txBody>
      </p:sp>
      <p:sp>
        <p:nvSpPr>
          <p:cNvPr id="88073" name="AutoShape 6" descr="data:image/jpg;base64,/9j/4AAQSkZJRgABAQAAAQABAAD/2wCEAAkGBhQSEBQUExQWFBQUFxkVFxUWFhcXFBUVFRQVFhQUFRYXHCcfFxkjGRcVHzIgIycpLCwsFSAxNTAqNSYrLCkBCQoKDgwOGg8PGikkHSQpLCkpNTUpLCktLiwsLCwsKSk0KSksKSwvKSwsLCwsLCkpLCosKSwsKSksLCksLCwsLP/AABEIAG0AoAMBIgACEQEDEQH/xAAcAAABBAMBAAAAAAAAAAAAAAAAAQQFBgIDBwj/xAA5EAACAAMGAgkDAwMEAwAAAAABAgADEQQFEiExQVFhBgcTIjJxgZGhUmLRQrHBFOHwI0OSojNygv/EABkBAAMBAQEAAAAAAAAAAAAAAAACAwEEBf/EACgRAAICAgECBAcBAAAAAAAAAAABAhEDITESUQQTFEEiYXGRodHwI//aAAwDAQACEQMRAD8A5QbwIACqBQUqasacKn8Q3m2pm8THyrl7CG1YSMoZyZsLiE7SMKQRplmWOMTADCmAwSkFIIIAEpBSFggASkFIIUQAJSEpCwQAJCkQUhaQAYwUhYKQAJSCkLSCkAC1gjblwELWADTC4Tw+I24jBWA2jX2R4GMuyP8AhELBAAnZcx7wdlzHzCwQAHZjj8GDAOJ9v7wQQALgXn8QYRwPv/aEggAXu8PmAkcB8wkEAC1HARjXy9oUmMTAAuKExQQQGBWCsEEAGQgjYlkciuGNq3dM+gxlooscuzG0FYcGwzB+hv8Ai34h3dNxNOLVdZSrqz132VdSYVzilbZqxybpIjKxkiEkAAknIACpJOgA3MTydEy7YZUwOdfA49cqxM3fYVu+pJV7SagMNJQ0otf1cTtpEpeIilrbLR8NNv4tIi7H0LdTW1EyFwY6ZGac8lw/pO+e22cW65egFilor2gtNZhiCFsKqpFQGw5sfiKvOmTJ7ksxJ1LHRRuTy5bw9tF8YiwViQDQHSo5iuUcmR5ZaUvrR2QxY4+xY7TcVgmssqVZpYdzQMSwCgAlnJBrQAabmGkzqxkTapZmmMV8U1mHZg8AtKnyqTFfk3m0uYHBOQK14BhSv7RdrB0nFnsUvBmzanXM5k8zoBHPPzcddMmU6ISXCspd5dVVsl5oEnD7Go3s1P3iq2ywTJTYZiMh4MCPbj6R15Ok1rkkG1ySspx3XIAKk6BgugPPSI3pP0glupVlVlPEA1i2PxWVSUZK/oQl4WDVp0crgjdawuI4RQcK6eUaax6idnmtU6ErCQsFY0wSEhawQGCCFgggAdzLU4+3kNaHTnGrEa1zqNCTmPLeOtT+plBKPZTWaeSCrzDhljPOioKk+dYr9q6obahYDDMQd4srd+ZuVSXm1dRnQQloq1Jlbuy4rRPBdSVTQzHfAnMVObU4AGLVM6FlZSVtZ7oqe7iBJoFVQc6bZnOu0Z2+57TgoZE5JUpTrKdUlooqdR/lYqkm/wCeFZVUvKAANQxUc8Y8Mcj8zJtUv75nb/ni07d/P9Fkk2gWVGWU5eYwpMm+FVG6IAdOZ1hpIEsjE7Fj9K6nmzbDyirTrfMnHCBXYIoy9QNfWNVlFXCuxUE0IBwgZ6HhG+n023sX1O6SJ+8b7UjAtAB+lBX3p+5jRdtl7QlmWYq0ybJVPDM6+gh7Pt4kphDJLX6UIqfbM+ZiEtF/u1K1IAwjEdBtlBCLaqKGlNRdyY6t7kGiHLnmfeN/R++zJYLMzl4gwr+kgg1A4ZRAzLcx3p5CkawCYs8XVHpkQln+K4noO9Zi2yynDQ5V8wRrHG7xszCYUOxoK/EWTq06UBWFmmNt3DxG6emojHprZQ9oP9MDMfWijIjiCdacsucebhjLDkeN8Hd1Rnj6ka7s6ESJiAs7FmFaBqCldchDi0dXkhVJq+X3/wBoyuNbSqjtJLLQUzpT0zjdet5OFOTexhZTzddKX5HhjxNW4lRvXo5Ll1wTDUbNQ/IivsKRK3lbSxNTDOReDpQDMV8JGtY9XH1KO9nnZo41KloaQRZBYprqD2CJzeg9hrDO1SZcugmouI18BJEasqehX4evf7poiIIeTjJ2VqedPgwq2OWwyenI0y5bQ/UT8pt0mmehrt6XWSbpPVT9Myss+x1z5xZJVKChFDw0PkF1jzutp2YZRIXXe8ySQZM15TGgOFiK04jQ5xDzO6LuDPQFARQjL7qUPkghnenR+RPldnOlo0qtcLdxK8QqkZxzK7+sq1ygcQlzvuZcMw7+JcjlxEWWw9aVnYr2kuZLY6u/+oi5ZHu970AEMpRZJxkZ2vqxszKRITs6ggMoCIK7ioq3z5xVZnUOoR8E8zZtO4CMEsHbGwr/AJtHT7DflmnkBJ6TmIrhDAf9Dn/yqYkmy8RwjgMvTj7CHUewjl3OBWvqStMuXMeZMRpgBwSZAaY8w/pqWChRxMQ929VV4zjnIMlRljnUQeg1PpHpZeQoOJH8fmMcgd2b5H8LDUxbXY8+dJOrdbvsqzZjdpMdwiilFrQliF1IAGvOKMJTzHwopY7KoJNI9X3v0fkWpQLTKlzFXMBhWnPHqPSkMV6M2cSHk2WSkhXUqZstFUgMCCVYglzQnPTnGbRtpnl0EyyrKTiBrXgRuCIsdlvkTpimrBqUphJwilKVG0dIfqHsyMGmWqaZY/RhRWJ2GIV9gKxPWLoHJkrSTK7JeJzmt7+D5PlEsqT55LYpuPHByyY0xf1fOftGozZo3MNesC75q2xiJMxEyWWSp74XVgRUmprEdZ+js/s2eazS0VS1CxxGgrpWI+SkrtfYt6h3VEw8wt40V/NQYjbJbJUmaziXhbMKx0BrqoO+1Yr7Whvqb3P5hzYbvabUkkKKkk601NKxRYUk7ehPUW9LZIWu/mcnD6scgPyYiZk6td66k6n8DlBaKbabDhGMmSXNFH9vOLRjGK0RyZZTezFZZY0AqTFouzoepTFNrnoAcydgBDm4LrlyhifM/JOwET943slmldrMzmEUlpw5fk+kI5uTpCVRRpF9A5OKcxmIkZbKwqpB8oqsZI5BqCQeUO8d8Fo52uS2qWXQxmLYQtCK033yiv2W+3Xxd8fPvEpZ7zlPvhPBsvmIyg17F4yjLgkf6lGIOhrvly1ibu3pPapDAyp7aYaOe0WmoAD1p6UiutI/zaNfZkaROmuGM4p8nS7L1szwyidJR1zBMpijE6jWopQHIRYrH1oWNsK9+UzGlJi4UWtc2daim0cW/rGyrnQ1z/Mb3t6lTXI6+xr/ABDrJNEZYUeh7I8ucAwmLOGowsCg/wDkE+5z8oy/rC+UoBti58A8qeM+WXMRwBEGZRitciVYioOoy1iaufp1bpKKFndoqjDhmqGFFyAByIyHGHWZe5J4mdolWQA4mOJvqO3HCBko8vWsNJ1oablJAI0M0+AcQg/3D5Zc457Z+tPtJmG1SD2eEELJbusQcy6t4hmtFrTWtYt1h6xLBMGU8S6DwzFKEAbDb0Bh7jLhi9Momdo6LrQkElzq7HvH8DkMopl4dDzPZpcukwA0dznKU8PvbkNIvcvHawGNZdmbMAGkycpFQWI/8aEU7ozO9NIk0kKihVUKqigAFABwEI4WN19zka9TMoEE1JHM0PmIb331fHD2FnK9q1Kgg0VK5liPCPcnYR0y2Xi0xzKs9KjJ5pFUlch9T8tt4zslhSSpC1qc2Y5s7fUx3gqwOHzep62hwCZWE6uHOQ/9SAYn7L0DlWSXimNiPIZsx0AG5MdFva8llIWc5DQbknQAcYhrJYmdhOnCjfol7SxxP3n494aW9C1RC2Po6B/qOoDHwpsg/lucc36eW4Pa2VT3ZYCimlaVb5jtFoUEHgYoN8dCrNMm9nKUy38TsrHCq1+k1GI7QKoi8nL4AYCISkWEFghIKwGjqzXjMl+FjThqPaJSydIVOUxac1/kRBQQrgmVjllEt0rDMHcYNyHi9owaTxyiqqxBqDSJOy9IZgyakwfcM/RtYi8bXBeOeL50Sall0JHlG6ReTLkRXMngc9Y2yJQmS+0Hd5Vr8w1dYnpnQ13Q8F4KXU6eIGvMCnyIdkKeBEQby41CYRoSIXo7COHYsd03nPkKDJnTJZFRRWOHIkaHLbhEzaOsy2iUVcq4yxMBgmFQe8Aw0JGVabxSpF5MuWuf7msPbTMxSmP2n9o25RJyhXJ1C6us6yKoltLezgaUGNPcZ+pziYtHS+y9k01Z6Mq7A96vDCc442Vyhjb5AwMd8J/aGWTuT6TsljsUya4tFoFD/tSjpLGzNxcj2+YezY5BZOkdpkgGXOcCnhJxLtsYnbr6xZrthmS0b7gSpikZJiOLLPfV5dmAFGKY5wovE8TwA1JhvY7F2SUJxO3edt2Y6+g2HCGnR1u3x2l/GXaWo2RFNKLzO5iSmxvOyT7H/9k=">
            <a:extLst>
              <a:ext uri="{FF2B5EF4-FFF2-40B4-BE49-F238E27FC236}">
                <a16:creationId xmlns:a16="http://schemas.microsoft.com/office/drawing/2014/main" id="{8FA2DAA3-49DA-174A-9F96-762005EA723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06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endParaRPr lang="en-US" altLang="en-US"/>
          </a:p>
        </p:txBody>
      </p:sp>
      <p:sp>
        <p:nvSpPr>
          <p:cNvPr id="88074" name="AutoShape 8" descr="data:image/jpg;base64,/9j/4AAQSkZJRgABAQAAAQABAAD/2wCEAAkGBhQSEBQUExQWFBQUFxkVFxUWFhcXFBUVFRQVFhQUFRYXHCcfFxkjGRcVHzIgIycpLCwsFSAxNTAqNSYrLCkBCQoKDgwOGg8PGikkHSQpLCkpNTUpLCktLiwsLCwsKSk0KSksKSwvKSwsLCwsLCkpLCosKSwsKSksLCksLCwsLP/AABEIAG0AoAMBIgACEQEDEQH/xAAcAAABBAMBAAAAAAAAAAAAAAAAAQQFBgIDBwj/xAA5EAACAAMGAgkDAwMEAwAAAAABAgADEQQFEiExQVFhBgcTIjJxgZGhUmLRQrHBFOHwI0OSojNygv/EABkBAAMBAQEAAAAAAAAAAAAAAAACAwEEBf/EACgRAAICAgECBAcBAAAAAAAAAAABAhEDITESUQQTFEEiYXGRodHwI//aAAwDAQACEQMRAD8A5QbwIACqBQUqasacKn8Q3m2pm8THyrl7CG1YSMoZyZsLiE7SMKQRplmWOMTADCmAwSkFIIIAEpBSFggASkFIIUQAJSEpCwQAJCkQUhaQAYwUhYKQAJSCkLSCkAC1gjblwELWADTC4Tw+I24jBWA2jX2R4GMuyP8AhELBAAnZcx7wdlzHzCwQAHZjj8GDAOJ9v7wQQALgXn8QYRwPv/aEggAXu8PmAkcB8wkEAC1HARjXy9oUmMTAAuKExQQQGBWCsEEAGQgjYlkciuGNq3dM+gxlooscuzG0FYcGwzB+hv8Ai34h3dNxNOLVdZSrqz132VdSYVzilbZqxybpIjKxkiEkAAknIACpJOgA3MTydEy7YZUwOdfA49cqxM3fYVu+pJV7SagMNJQ0otf1cTtpEpeIilrbLR8NNv4tIi7H0LdTW1EyFwY6ZGac8lw/pO+e22cW65egFilor2gtNZhiCFsKqpFQGw5sfiKvOmTJ7ksxJ1LHRRuTy5bw9tF8YiwViQDQHSo5iuUcmR5ZaUvrR2QxY4+xY7TcVgmssqVZpYdzQMSwCgAlnJBrQAabmGkzqxkTapZmmMV8U1mHZg8AtKnyqTFfk3m0uYHBOQK14BhSv7RdrB0nFnsUvBmzanXM5k8zoBHPPzcddMmU6ISXCspd5dVVsl5oEnD7Go3s1P3iq2ywTJTYZiMh4MCPbj6R15Ok1rkkG1ySspx3XIAKk6BgugPPSI3pP0glupVlVlPEA1i2PxWVSUZK/oQl4WDVp0crgjdawuI4RQcK6eUaax6idnmtU6ErCQsFY0wSEhawQGCCFgggAdzLU4+3kNaHTnGrEa1zqNCTmPLeOtT+plBKPZTWaeSCrzDhljPOioKk+dYr9q6obahYDDMQd4srd+ZuVSXm1dRnQQloq1Jlbuy4rRPBdSVTQzHfAnMVObU4AGLVM6FlZSVtZ7oqe7iBJoFVQc6bZnOu0Z2+57TgoZE5JUpTrKdUlooqdR/lYqkm/wCeFZVUvKAANQxUc8Y8Mcj8zJtUv75nb/ni07d/P9Fkk2gWVGWU5eYwpMm+FVG6IAdOZ1hpIEsjE7Fj9K6nmzbDyirTrfMnHCBXYIoy9QNfWNVlFXCuxUE0IBwgZ6HhG+n023sX1O6SJ+8b7UjAtAB+lBX3p+5jRdtl7QlmWYq0ybJVPDM6+gh7Pt4kphDJLX6UIqfbM+ZiEtF/u1K1IAwjEdBtlBCLaqKGlNRdyY6t7kGiHLnmfeN/R++zJYLMzl4gwr+kgg1A4ZRAzLcx3p5CkawCYs8XVHpkQln+K4noO9Zi2yynDQ5V8wRrHG7xszCYUOxoK/EWTq06UBWFmmNt3DxG6emojHprZQ9oP9MDMfWijIjiCdacsucebhjLDkeN8Hd1Rnj6ka7s6ESJiAs7FmFaBqCldchDi0dXkhVJq+X3/wBoyuNbSqjtJLLQUzpT0zjdet5OFOTexhZTzddKX5HhjxNW4lRvXo5Ll1wTDUbNQ/IivsKRK3lbSxNTDOReDpQDMV8JGtY9XH1KO9nnZo41KloaQRZBYprqD2CJzeg9hrDO1SZcugmouI18BJEasqehX4evf7poiIIeTjJ2VqedPgwq2OWwyenI0y5bQ/UT8pt0mmehrt6XWSbpPVT9Myss+x1z5xZJVKChFDw0PkF1jzutp2YZRIXXe8ySQZM15TGgOFiK04jQ5xDzO6LuDPQFARQjL7qUPkghnenR+RPldnOlo0qtcLdxK8QqkZxzK7+sq1ygcQlzvuZcMw7+JcjlxEWWw9aVnYr2kuZLY6u/+oi5ZHu970AEMpRZJxkZ2vqxszKRITs6ggMoCIK7ioq3z5xVZnUOoR8E8zZtO4CMEsHbGwr/AJtHT7DflmnkBJ6TmIrhDAf9Dn/yqYkmy8RwjgMvTj7CHUewjl3OBWvqStMuXMeZMRpgBwSZAaY8w/pqWChRxMQ929VV4zjnIMlRljnUQeg1PpHpZeQoOJH8fmMcgd2b5H8LDUxbXY8+dJOrdbvsqzZjdpMdwiilFrQliF1IAGvOKMJTzHwopY7KoJNI9X3v0fkWpQLTKlzFXMBhWnPHqPSkMV6M2cSHk2WSkhXUqZstFUgMCCVYglzQnPTnGbRtpnl0EyyrKTiBrXgRuCIsdlvkTpimrBqUphJwilKVG0dIfqHsyMGmWqaZY/RhRWJ2GIV9gKxPWLoHJkrSTK7JeJzmt7+D5PlEsqT55LYpuPHByyY0xf1fOftGozZo3MNesC75q2xiJMxEyWWSp74XVgRUmprEdZ+js/s2eazS0VS1CxxGgrpWI+SkrtfYt6h3VEw8wt40V/NQYjbJbJUmaziXhbMKx0BrqoO+1Yr7Whvqb3P5hzYbvabUkkKKkk601NKxRYUk7ehPUW9LZIWu/mcnD6scgPyYiZk6td66k6n8DlBaKbabDhGMmSXNFH9vOLRjGK0RyZZTezFZZY0AqTFouzoepTFNrnoAcydgBDm4LrlyhifM/JOwET943slmldrMzmEUlpw5fk+kI5uTpCVRRpF9A5OKcxmIkZbKwqpB8oqsZI5BqCQeUO8d8Fo52uS2qWXQxmLYQtCK033yiv2W+3Xxd8fPvEpZ7zlPvhPBsvmIyg17F4yjLgkf6lGIOhrvly1ibu3pPapDAyp7aYaOe0WmoAD1p6UiutI/zaNfZkaROmuGM4p8nS7L1szwyidJR1zBMpijE6jWopQHIRYrH1oWNsK9+UzGlJi4UWtc2daim0cW/rGyrnQ1z/Mb3t6lTXI6+xr/ABDrJNEZYUeh7I8ucAwmLOGowsCg/wDkE+5z8oy/rC+UoBti58A8qeM+WXMRwBEGZRitciVYioOoy1iaufp1bpKKFndoqjDhmqGFFyAByIyHGHWZe5J4mdolWQA4mOJvqO3HCBko8vWsNJ1oablJAI0M0+AcQg/3D5Zc457Z+tPtJmG1SD2eEELJbusQcy6t4hmtFrTWtYt1h6xLBMGU8S6DwzFKEAbDb0Bh7jLhi9Momdo6LrQkElzq7HvH8DkMopl4dDzPZpcukwA0dznKU8PvbkNIvcvHawGNZdmbMAGkycpFQWI/8aEU7ozO9NIk0kKihVUKqigAFABwEI4WN19zka9TMoEE1JHM0PmIb331fHD2FnK9q1Kgg0VK5liPCPcnYR0y2Xi0xzKs9KjJ5pFUlch9T8tt4zslhSSpC1qc2Y5s7fUx3gqwOHzep62hwCZWE6uHOQ/9SAYn7L0DlWSXimNiPIZsx0AG5MdFva8llIWc5DQbknQAcYhrJYmdhOnCjfol7SxxP3n494aW9C1RC2Po6B/qOoDHwpsg/lucc36eW4Pa2VT3ZYCimlaVb5jtFoUEHgYoN8dCrNMm9nKUy38TsrHCq1+k1GI7QKoi8nL4AYCISkWEFghIKwGjqzXjMl+FjThqPaJSydIVOUxac1/kRBQQrgmVjllEt0rDMHcYNyHi9owaTxyiqqxBqDSJOy9IZgyakwfcM/RtYi8bXBeOeL50Sall0JHlG6ReTLkRXMngc9Y2yJQmS+0Hd5Vr8w1dYnpnQ13Q8F4KXU6eIGvMCnyIdkKeBEQby41CYRoSIXo7COHYsd03nPkKDJnTJZFRRWOHIkaHLbhEzaOsy2iUVcq4yxMBgmFQe8Aw0JGVabxSpF5MuWuf7msPbTMxSmP2n9o25RJyhXJ1C6us6yKoltLezgaUGNPcZ+pziYtHS+y9k01Z6Mq7A96vDCc442Vyhjb5AwMd8J/aGWTuT6TsljsUya4tFoFD/tSjpLGzNxcj2+YezY5BZOkdpkgGXOcCnhJxLtsYnbr6xZrthmS0b7gSpikZJiOLLPfV5dmAFGKY5wovE8TwA1JhvY7F2SUJxO3edt2Y6+g2HCGnR1u3x2l/GXaWo2RFNKLzO5iSmxvOyT7H/9k=">
            <a:extLst>
              <a:ext uri="{FF2B5EF4-FFF2-40B4-BE49-F238E27FC236}">
                <a16:creationId xmlns:a16="http://schemas.microsoft.com/office/drawing/2014/main" id="{30554A52-1026-9E47-853A-C3035C64586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30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endParaRPr lang="en-US" alt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DA3B65F-A433-8749-AD7B-93DBCA86E780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304800"/>
            <a:ext cx="3429000" cy="2770188"/>
            <a:chOff x="4800600" y="304800"/>
            <a:chExt cx="3429000" cy="2769490"/>
          </a:xfrm>
        </p:grpSpPr>
        <p:grpSp>
          <p:nvGrpSpPr>
            <p:cNvPr id="88076" name="Group 14">
              <a:extLst>
                <a:ext uri="{FF2B5EF4-FFF2-40B4-BE49-F238E27FC236}">
                  <a16:creationId xmlns:a16="http://schemas.microsoft.com/office/drawing/2014/main" id="{D225335E-8C37-ED45-9197-AB05DB09DA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0600" y="304800"/>
              <a:ext cx="3390900" cy="2769490"/>
              <a:chOff x="4800600" y="304800"/>
              <a:chExt cx="3390900" cy="2769490"/>
            </a:xfrm>
          </p:grpSpPr>
          <p:sp>
            <p:nvSpPr>
              <p:cNvPr id="88078" name="TextBox 4">
                <a:extLst>
                  <a:ext uri="{FF2B5EF4-FFF2-40B4-BE49-F238E27FC236}">
                    <a16:creationId xmlns:a16="http://schemas.microsoft.com/office/drawing/2014/main" id="{4E5F0B7D-5C62-B643-8E81-278F74E1A10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638800" y="304800"/>
                <a:ext cx="17526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굴림" panose="020B0600000101010101" pitchFamily="34" charset="-127"/>
                    <a:ea typeface="굴림" panose="020B0600000101010101" pitchFamily="34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굴림" panose="020B0600000101010101" pitchFamily="34" charset="-127"/>
                    <a:ea typeface="굴림" panose="020B0600000101010101" pitchFamily="34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굴림" panose="020B0600000101010101" pitchFamily="34" charset="-127"/>
                    <a:ea typeface="굴림" panose="020B0600000101010101" pitchFamily="34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굴림" panose="020B0600000101010101" pitchFamily="34" charset="-127"/>
                    <a:ea typeface="굴림" panose="020B0600000101010101" pitchFamily="34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굴림" panose="020B0600000101010101" pitchFamily="34" charset="-127"/>
                    <a:ea typeface="굴림" panose="020B0600000101010101" pitchFamily="34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34" charset="-127"/>
                    <a:ea typeface="굴림" panose="020B0600000101010101" pitchFamily="34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34" charset="-127"/>
                    <a:ea typeface="굴림" panose="020B0600000101010101" pitchFamily="34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34" charset="-127"/>
                    <a:ea typeface="굴림" panose="020B0600000101010101" pitchFamily="34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panose="020B0600000101010101" pitchFamily="34" charset="-127"/>
                    <a:ea typeface="굴림" panose="020B0600000101010101" pitchFamily="34" charset="-127"/>
                  </a:defRPr>
                </a:lvl9pPr>
              </a:lstStyle>
              <a:p>
                <a:pPr eaLnBrk="1" latinLnBrk="1" hangingPunct="1"/>
                <a:r>
                  <a:rPr lang="ko-KR" altLang="en-US" sz="2400">
                    <a:latin typeface="맑은 고딕" panose="020B0503020000020004" pitchFamily="34" charset="-127"/>
                    <a:ea typeface="맑은 고딕" panose="020B0503020000020004" pitchFamily="34" charset="-127"/>
                  </a:rPr>
                  <a:t>지금</a:t>
                </a:r>
              </a:p>
            </p:txBody>
          </p:sp>
          <p:pic>
            <p:nvPicPr>
              <p:cNvPr id="88079" name="Picture 10" descr="http://profile.ak.fbcdn.net/hprofile-ak-snc4/50252_2202227625_6232_n.jpg">
                <a:extLst>
                  <a:ext uri="{FF2B5EF4-FFF2-40B4-BE49-F238E27FC236}">
                    <a16:creationId xmlns:a16="http://schemas.microsoft.com/office/drawing/2014/main" id="{D8261970-6152-B44B-B731-5A83F64B753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00600" y="1143000"/>
                <a:ext cx="2819400" cy="19312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" name="Oval Callout 13">
                <a:extLst>
                  <a:ext uri="{FF2B5EF4-FFF2-40B4-BE49-F238E27FC236}">
                    <a16:creationId xmlns:a16="http://schemas.microsoft.com/office/drawing/2014/main" id="{1AA310CD-1B49-3143-8CFD-1FAE19A2B380}"/>
                  </a:ext>
                </a:extLst>
              </p:cNvPr>
              <p:cNvSpPr/>
              <p:nvPr/>
            </p:nvSpPr>
            <p:spPr>
              <a:xfrm>
                <a:off x="6515100" y="931705"/>
                <a:ext cx="1676400" cy="685627"/>
              </a:xfrm>
              <a:prstGeom prst="wedgeEllipseCallou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latinLnBrk="1" hangingPunct="1">
                  <a:defRPr/>
                </a:pPr>
                <a:endParaRPr lang="en-US"/>
              </a:p>
            </p:txBody>
          </p:sp>
        </p:grpSp>
        <p:sp>
          <p:nvSpPr>
            <p:cNvPr id="88077" name="TextBox 17">
              <a:extLst>
                <a:ext uri="{FF2B5EF4-FFF2-40B4-BE49-F238E27FC236}">
                  <a16:creationId xmlns:a16="http://schemas.microsoft.com/office/drawing/2014/main" id="{7054CBCF-5536-2048-B246-58AAB340EE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58000" y="1078468"/>
              <a:ext cx="13716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r>
                <a:rPr lang="en-US" altLang="ko-KR">
                  <a:latin typeface="맑은 고딕" panose="020B0503020000020004" pitchFamily="34" charset="-127"/>
                  <a:ea typeface="맑은 고딕" panose="020B0503020000020004" pitchFamily="34" charset="-127"/>
                </a:rPr>
                <a:t>I can’t…</a:t>
              </a:r>
              <a:endParaRPr lang="ko-KR" altLang="en-US">
                <a:latin typeface="맑은 고딕" panose="020B0503020000020004" pitchFamily="34" charset="-127"/>
                <a:ea typeface="맑은 고딕" panose="020B0503020000020004" pitchFamily="34" charset="-127"/>
              </a:endParaRPr>
            </a:p>
          </p:txBody>
        </p:sp>
      </p:grpSp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7A13748C-FAC3-884B-A1F4-E694B07B41DD}"/>
              </a:ext>
            </a:extLst>
          </p:cNvPr>
          <p:cNvSpPr txBox="1"/>
          <p:nvPr/>
        </p:nvSpPr>
        <p:spPr>
          <a:xfrm>
            <a:off x="0" y="6345728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86EBB66-CA72-324D-A826-240FE0E352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168479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269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3792" y="404664"/>
            <a:ext cx="8316416" cy="324036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4-1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7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과  규칙적으로 건강하게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!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Orderly and healthy!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dirty="0"/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13792" y="4005063"/>
            <a:ext cx="8406680" cy="234664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학습내용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Learning contents</a:t>
            </a: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~</a:t>
            </a:r>
            <a:r>
              <a:rPr kumimoji="1" lang="ko-KR" altLang="en-US" sz="3600" dirty="0" err="1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았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/</a:t>
            </a:r>
            <a:r>
              <a:rPr kumimoji="1" lang="ko-KR" altLang="en-US" sz="3600" dirty="0" err="1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었었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–</a:t>
            </a: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~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다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(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가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보니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(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까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b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8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Box 3">
            <a:extLst>
              <a:ext uri="{FF2B5EF4-FFF2-40B4-BE49-F238E27FC236}">
                <a16:creationId xmlns:a16="http://schemas.microsoft.com/office/drawing/2014/main" id="{42F35AE3-85A5-5140-A34B-432614D22E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17500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1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년 전</a:t>
            </a:r>
          </a:p>
        </p:txBody>
      </p:sp>
      <p:sp>
        <p:nvSpPr>
          <p:cNvPr id="89091" name="TextBox 5">
            <a:extLst>
              <a:ext uri="{FF2B5EF4-FFF2-40B4-BE49-F238E27FC236}">
                <a16:creationId xmlns:a16="http://schemas.microsoft.com/office/drawing/2014/main" id="{8F5F2B40-4E0C-DD46-B691-1AAB2FA67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3657600"/>
            <a:ext cx="2286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제니퍼</a:t>
            </a:r>
            <a:r>
              <a:rPr lang="en-US" altLang="ko-KR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 </a:t>
            </a:r>
            <a:r>
              <a:rPr lang="ko-KR" altLang="en-US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씨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A9EB5C-2F30-384A-8B5F-950796E62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221088"/>
            <a:ext cx="7086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Q: </a:t>
            </a:r>
            <a:r>
              <a:rPr lang="ko-KR" altLang="en-US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제니퍼 씨</a:t>
            </a:r>
            <a:r>
              <a:rPr lang="en-US" altLang="ko-KR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, </a:t>
            </a:r>
            <a:r>
              <a:rPr lang="ko-KR" altLang="en-US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어떤 운동을 해요</a:t>
            </a:r>
            <a:r>
              <a:rPr lang="en-US" altLang="ko-KR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?</a:t>
            </a:r>
            <a:endParaRPr lang="ko-KR" altLang="en-US" sz="2400" dirty="0"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A6B03C-B8C9-054A-831F-08CB53C5B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75" y="4725144"/>
            <a:ext cx="6026373" cy="112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lnSpc>
                <a:spcPct val="150000"/>
              </a:lnSpc>
            </a:pPr>
            <a:r>
              <a:rPr lang="en-US" altLang="ko-KR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A: </a:t>
            </a:r>
            <a:r>
              <a:rPr lang="ko-KR" altLang="en-US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옛날에는 </a:t>
            </a:r>
            <a:r>
              <a:rPr lang="en-US" altLang="ko-KR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(</a:t>
            </a:r>
            <a:r>
              <a:rPr lang="ko-KR" altLang="en-US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수영하다</a:t>
            </a:r>
            <a:r>
              <a:rPr lang="en-US" altLang="ko-KR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)_________________. </a:t>
            </a:r>
          </a:p>
          <a:p>
            <a:pPr eaLnBrk="1" latinLnBrk="1" hangingPunct="1">
              <a:lnSpc>
                <a:spcPct val="150000"/>
              </a:lnSpc>
            </a:pPr>
            <a:r>
              <a:rPr lang="en-US" altLang="ko-KR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   </a:t>
            </a:r>
            <a:r>
              <a:rPr lang="ko-KR" altLang="en-US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그런데 요즘은 조깅해요</a:t>
            </a:r>
            <a:r>
              <a:rPr lang="en-US" altLang="ko-KR" sz="24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.</a:t>
            </a:r>
            <a:endParaRPr lang="ko-KR" altLang="en-US" sz="2400" dirty="0"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B3B45E-572C-5849-BB90-26B849E68F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4797152"/>
            <a:ext cx="2247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400" dirty="0" err="1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수영했</a:t>
            </a:r>
            <a:r>
              <a:rPr lang="ko-KR" altLang="en-US" sz="2400" dirty="0" err="1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2400" dirty="0" err="1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  <a:endParaRPr lang="ko-KR" altLang="en-US" sz="2400" dirty="0">
              <a:solidFill>
                <a:srgbClr val="0070C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89095" name="AutoShape 4" descr="data:image/jpg;base64,/9j/4AAQSkZJRgABAQAAAQABAAD/2wCEAAkGBhQSEBQUExQWFBQUFxkVFxUWFhcXFBUVFRQVFhQUFRYXHCcfFxkjGRcVHzIgIycpLCwsFSAxNTAqNSYrLCkBCQoKDgwOGg8PGikkHSQpLCkpNTUpLCktLiwsLCwsKSk0KSksKSwvKSwsLCwsLCkpLCosKSwsKSksLCksLCwsLP/AABEIAG0AoAMBIgACEQEDEQH/xAAcAAABBAMBAAAAAAAAAAAAAAAAAQQFBgIDBwj/xAA5EAACAAMGAgkDAwMEAwAAAAABAgADEQQFEiExQVFhBgcTIjJxgZGhUmLRQrHBFOHwI0OSojNygv/EABkBAAMBAQEAAAAAAAAAAAAAAAACAwEEBf/EACgRAAICAgECBAcBAAAAAAAAAAABAhEDITESUQQTFEEiYXGRodHwI//aAAwDAQACEQMRAD8A5QbwIACqBQUqasacKn8Q3m2pm8THyrl7CG1YSMoZyZsLiE7SMKQRplmWOMTADCmAwSkFIIIAEpBSFggASkFIIUQAJSEpCwQAJCkQUhaQAYwUhYKQAJSCkLSCkAC1gjblwELWADTC4Tw+I24jBWA2jX2R4GMuyP8AhELBAAnZcx7wdlzHzCwQAHZjj8GDAOJ9v7wQQALgXn8QYRwPv/aEggAXu8PmAkcB8wkEAC1HARjXy9oUmMTAAuKExQQQGBWCsEEAGQgjYlkciuGNq3dM+gxlooscuzG0FYcGwzB+hv8Ai34h3dNxNOLVdZSrqz132VdSYVzilbZqxybpIjKxkiEkAAknIACpJOgA3MTydEy7YZUwOdfA49cqxM3fYVu+pJV7SagMNJQ0otf1cTtpEpeIilrbLR8NNv4tIi7H0LdTW1EyFwY6ZGac8lw/pO+e22cW65egFilor2gtNZhiCFsKqpFQGw5sfiKvOmTJ7ksxJ1LHRRuTy5bw9tF8YiwViQDQHSo5iuUcmR5ZaUvrR2QxY4+xY7TcVgmssqVZpYdzQMSwCgAlnJBrQAabmGkzqxkTapZmmMV8U1mHZg8AtKnyqTFfk3m0uYHBOQK14BhSv7RdrB0nFnsUvBmzanXM5k8zoBHPPzcddMmU6ISXCspd5dVVsl5oEnD7Go3s1P3iq2ywTJTYZiMh4MCPbj6R15Ok1rkkG1ySspx3XIAKk6BgugPPSI3pP0glupVlVlPEA1i2PxWVSUZK/oQl4WDVp0crgjdawuI4RQcK6eUaax6idnmtU6ErCQsFY0wSEhawQGCCFgggAdzLU4+3kNaHTnGrEa1zqNCTmPLeOtT+plBKPZTWaeSCrzDhljPOioKk+dYr9q6obahYDDMQd4srd+ZuVSXm1dRnQQloq1Jlbuy4rRPBdSVTQzHfAnMVObU4AGLVM6FlZSVtZ7oqe7iBJoFVQc6bZnOu0Z2+57TgoZE5JUpTrKdUlooqdR/lYqkm/wCeFZVUvKAANQxUc8Y8Mcj8zJtUv75nb/ni07d/P9Fkk2gWVGWU5eYwpMm+FVG6IAdOZ1hpIEsjE7Fj9K6nmzbDyirTrfMnHCBXYIoy9QNfWNVlFXCuxUE0IBwgZ6HhG+n023sX1O6SJ+8b7UjAtAB+lBX3p+5jRdtl7QlmWYq0ybJVPDM6+gh7Pt4kphDJLX6UIqfbM+ZiEtF/u1K1IAwjEdBtlBCLaqKGlNRdyY6t7kGiHLnmfeN/R++zJYLMzl4gwr+kgg1A4ZRAzLcx3p5CkawCYs8XVHpkQln+K4noO9Zi2yynDQ5V8wRrHG7xszCYUOxoK/EWTq06UBWFmmNt3DxG6emojHprZQ9oP9MDMfWijIjiCdacsucebhjLDkeN8Hd1Rnj6ka7s6ESJiAs7FmFaBqCldchDi0dXkhVJq+X3/wBoyuNbSqjtJLLQUzpT0zjdet5OFOTexhZTzddKX5HhjxNW4lRvXo5Ll1wTDUbNQ/IivsKRK3lbSxNTDOReDpQDMV8JGtY9XH1KO9nnZo41KloaQRZBYprqD2CJzeg9hrDO1SZcugmouI18BJEasqehX4evf7poiIIeTjJ2VqedPgwq2OWwyenI0y5bQ/UT8pt0mmehrt6XWSbpPVT9Myss+x1z5xZJVKChFDw0PkF1jzutp2YZRIXXe8ySQZM15TGgOFiK04jQ5xDzO6LuDPQFARQjL7qUPkghnenR+RPldnOlo0qtcLdxK8QqkZxzK7+sq1ygcQlzvuZcMw7+JcjlxEWWw9aVnYr2kuZLY6u/+oi5ZHu970AEMpRZJxkZ2vqxszKRITs6ggMoCIK7ioq3z5xVZnUOoR8E8zZtO4CMEsHbGwr/AJtHT7DflmnkBJ6TmIrhDAf9Dn/yqYkmy8RwjgMvTj7CHUewjl3OBWvqStMuXMeZMRpgBwSZAaY8w/pqWChRxMQ929VV4zjnIMlRljnUQeg1PpHpZeQoOJH8fmMcgd2b5H8LDUxbXY8+dJOrdbvsqzZjdpMdwiilFrQliF1IAGvOKMJTzHwopY7KoJNI9X3v0fkWpQLTKlzFXMBhWnPHqPSkMV6M2cSHk2WSkhXUqZstFUgMCCVYglzQnPTnGbRtpnl0EyyrKTiBrXgRuCIsdlvkTpimrBqUphJwilKVG0dIfqHsyMGmWqaZY/RhRWJ2GIV9gKxPWLoHJkrSTK7JeJzmt7+D5PlEsqT55LYpuPHByyY0xf1fOftGozZo3MNesC75q2xiJMxEyWWSp74XVgRUmprEdZ+js/s2eazS0VS1CxxGgrpWI+SkrtfYt6h3VEw8wt40V/NQYjbJbJUmaziXhbMKx0BrqoO+1Yr7Whvqb3P5hzYbvabUkkKKkk601NKxRYUk7ehPUW9LZIWu/mcnD6scgPyYiZk6td66k6n8DlBaKbabDhGMmSXNFH9vOLRjGK0RyZZTezFZZY0AqTFouzoepTFNrnoAcydgBDm4LrlyhifM/JOwET943slmldrMzmEUlpw5fk+kI5uTpCVRRpF9A5OKcxmIkZbKwqpB8oqsZI5BqCQeUO8d8Fo52uS2qWXQxmLYQtCK033yiv2W+3Xxd8fPvEpZ7zlPvhPBsvmIyg17F4yjLgkf6lGIOhrvly1ibu3pPapDAyp7aYaOe0WmoAD1p6UiutI/zaNfZkaROmuGM4p8nS7L1szwyidJR1zBMpijE6jWopQHIRYrH1oWNsK9+UzGlJi4UWtc2daim0cW/rGyrnQ1z/Mb3t6lTXI6+xr/ABDrJNEZYUeh7I8ucAwmLOGowsCg/wDkE+5z8oy/rC+UoBti58A8qeM+WXMRwBEGZRitciVYioOoy1iaufp1bpKKFndoqjDhmqGFFyAByIyHGHWZe5J4mdolWQA4mOJvqO3HCBko8vWsNJ1oablJAI0M0+AcQg/3D5Zc457Z+tPtJmG1SD2eEELJbusQcy6t4hmtFrTWtYt1h6xLBMGU8S6DwzFKEAbDb0Bh7jLhi9Momdo6LrQkElzq7HvH8DkMopl4dDzPZpcukwA0dznKU8PvbkNIvcvHawGNZdmbMAGkycpFQWI/8aEU7ozO9NIk0kKihVUKqigAFABwEI4WN19zka9TMoEE1JHM0PmIb331fHD2FnK9q1Kgg0VK5liPCPcnYR0y2Xi0xzKs9KjJ5pFUlch9T8tt4zslhSSpC1qc2Y5s7fUx3gqwOHzep62hwCZWE6uHOQ/9SAYn7L0DlWSXimNiPIZsx0AG5MdFva8llIWc5DQbknQAcYhrJYmdhOnCjfol7SxxP3n494aW9C1RC2Po6B/qOoDHwpsg/lucc36eW4Pa2VT3ZYCimlaVb5jtFoUEHgYoN8dCrNMm9nKUy38TsrHCq1+k1GI7QKoi8nL4AYCISkWEFghIKwGjqzXjMl+FjThqPaJSydIVOUxac1/kRBQQrgmVjllEt0rDMHcYNyHi9owaTxyiqqxBqDSJOy9IZgyakwfcM/RtYi8bXBeOeL50Sall0JHlG6ReTLkRXMngc9Y2yJQmS+0Hd5Vr8w1dYnpnQ13Q8F4KXU6eIGvMCnyIdkKeBEQby41CYRoSIXo7COHYsd03nPkKDJnTJZFRRWOHIkaHLbhEzaOsy2iUVcq4yxMBgmFQe8Aw0JGVabxSpF5MuWuf7msPbTMxSmP2n9o25RJyhXJ1C6us6yKoltLezgaUGNPcZ+pziYtHS+y9k01Z6Mq7A96vDCc442Vyhjb5AwMd8J/aGWTuT6TsljsUya4tFoFD/tSjpLGzNxcj2+YezY5BZOkdpkgGXOcCnhJxLtsYnbr6xZrthmS0b7gSpikZJiOLLPfV5dmAFGKY5wovE8TwA1JhvY7F2SUJxO3edt2Y6+g2HCGnR1u3x2l/GXaWo2RFNKLzO5iSmxvOyT7H/9k=">
            <a:extLst>
              <a:ext uri="{FF2B5EF4-FFF2-40B4-BE49-F238E27FC236}">
                <a16:creationId xmlns:a16="http://schemas.microsoft.com/office/drawing/2014/main" id="{B237E611-ACA2-9143-9DD0-A27F1F74523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endParaRPr lang="en-US" altLang="en-US"/>
          </a:p>
        </p:txBody>
      </p:sp>
      <p:sp>
        <p:nvSpPr>
          <p:cNvPr id="89096" name="AutoShape 6" descr="data:image/jpg;base64,/9j/4AAQSkZJRgABAQAAAQABAAD/2wCEAAkGBhQSEBQUExQWFBQUFxkVFxUWFhcXFBUVFRQVFhQUFRYXHCcfFxkjGRcVHzIgIycpLCwsFSAxNTAqNSYrLCkBCQoKDgwOGg8PGikkHSQpLCkpNTUpLCktLiwsLCwsKSk0KSksKSwvKSwsLCwsLCkpLCosKSwsKSksLCksLCwsLP/AABEIAG0AoAMBIgACEQEDEQH/xAAcAAABBAMBAAAAAAAAAAAAAAAAAQQFBgIDBwj/xAA5EAACAAMGAgkDAwMEAwAAAAABAgADEQQFEiExQVFhBgcTIjJxgZGhUmLRQrHBFOHwI0OSojNygv/EABkBAAMBAQEAAAAAAAAAAAAAAAACAwEEBf/EACgRAAICAgECBAcBAAAAAAAAAAABAhEDITESUQQTFEEiYXGRodHwI//aAAwDAQACEQMRAD8A5QbwIACqBQUqasacKn8Q3m2pm8THyrl7CG1YSMoZyZsLiE7SMKQRplmWOMTADCmAwSkFIIIAEpBSFggASkFIIUQAJSEpCwQAJCkQUhaQAYwUhYKQAJSCkLSCkAC1gjblwELWADTC4Tw+I24jBWA2jX2R4GMuyP8AhELBAAnZcx7wdlzHzCwQAHZjj8GDAOJ9v7wQQALgXn8QYRwPv/aEggAXu8PmAkcB8wkEAC1HARjXy9oUmMTAAuKExQQQGBWCsEEAGQgjYlkciuGNq3dM+gxlooscuzG0FYcGwzB+hv8Ai34h3dNxNOLVdZSrqz132VdSYVzilbZqxybpIjKxkiEkAAknIACpJOgA3MTydEy7YZUwOdfA49cqxM3fYVu+pJV7SagMNJQ0otf1cTtpEpeIilrbLR8NNv4tIi7H0LdTW1EyFwY6ZGac8lw/pO+e22cW65egFilor2gtNZhiCFsKqpFQGw5sfiKvOmTJ7ksxJ1LHRRuTy5bw9tF8YiwViQDQHSo5iuUcmR5ZaUvrR2QxY4+xY7TcVgmssqVZpYdzQMSwCgAlnJBrQAabmGkzqxkTapZmmMV8U1mHZg8AtKnyqTFfk3m0uYHBOQK14BhSv7RdrB0nFnsUvBmzanXM5k8zoBHPPzcddMmU6ISXCspd5dVVsl5oEnD7Go3s1P3iq2ywTJTYZiMh4MCPbj6R15Ok1rkkG1ySspx3XIAKk6BgugPPSI3pP0glupVlVlPEA1i2PxWVSUZK/oQl4WDVp0crgjdawuI4RQcK6eUaax6idnmtU6ErCQsFY0wSEhawQGCCFgggAdzLU4+3kNaHTnGrEa1zqNCTmPLeOtT+plBKPZTWaeSCrzDhljPOioKk+dYr9q6obahYDDMQd4srd+ZuVSXm1dRnQQloq1Jlbuy4rRPBdSVTQzHfAnMVObU4AGLVM6FlZSVtZ7oqe7iBJoFVQc6bZnOu0Z2+57TgoZE5JUpTrKdUlooqdR/lYqkm/wCeFZVUvKAANQxUc8Y8Mcj8zJtUv75nb/ni07d/P9Fkk2gWVGWU5eYwpMm+FVG6IAdOZ1hpIEsjE7Fj9K6nmzbDyirTrfMnHCBXYIoy9QNfWNVlFXCuxUE0IBwgZ6HhG+n023sX1O6SJ+8b7UjAtAB+lBX3p+5jRdtl7QlmWYq0ybJVPDM6+gh7Pt4kphDJLX6UIqfbM+ZiEtF/u1K1IAwjEdBtlBCLaqKGlNRdyY6t7kGiHLnmfeN/R++zJYLMzl4gwr+kgg1A4ZRAzLcx3p5CkawCYs8XVHpkQln+K4noO9Zi2yynDQ5V8wRrHG7xszCYUOxoK/EWTq06UBWFmmNt3DxG6emojHprZQ9oP9MDMfWijIjiCdacsucebhjLDkeN8Hd1Rnj6ka7s6ESJiAs7FmFaBqCldchDi0dXkhVJq+X3/wBoyuNbSqjtJLLQUzpT0zjdet5OFOTexhZTzddKX5HhjxNW4lRvXo5Ll1wTDUbNQ/IivsKRK3lbSxNTDOReDpQDMV8JGtY9XH1KO9nnZo41KloaQRZBYprqD2CJzeg9hrDO1SZcugmouI18BJEasqehX4evf7poiIIeTjJ2VqedPgwq2OWwyenI0y5bQ/UT8pt0mmehrt6XWSbpPVT9Myss+x1z5xZJVKChFDw0PkF1jzutp2YZRIXXe8ySQZM15TGgOFiK04jQ5xDzO6LuDPQFARQjL7qUPkghnenR+RPldnOlo0qtcLdxK8QqkZxzK7+sq1ygcQlzvuZcMw7+JcjlxEWWw9aVnYr2kuZLY6u/+oi5ZHu970AEMpRZJxkZ2vqxszKRITs6ggMoCIK7ioq3z5xVZnUOoR8E8zZtO4CMEsHbGwr/AJtHT7DflmnkBJ6TmIrhDAf9Dn/yqYkmy8RwjgMvTj7CHUewjl3OBWvqStMuXMeZMRpgBwSZAaY8w/pqWChRxMQ929VV4zjnIMlRljnUQeg1PpHpZeQoOJH8fmMcgd2b5H8LDUxbXY8+dJOrdbvsqzZjdpMdwiilFrQliF1IAGvOKMJTzHwopY7KoJNI9X3v0fkWpQLTKlzFXMBhWnPHqPSkMV6M2cSHk2WSkhXUqZstFUgMCCVYglzQnPTnGbRtpnl0EyyrKTiBrXgRuCIsdlvkTpimrBqUphJwilKVG0dIfqHsyMGmWqaZY/RhRWJ2GIV9gKxPWLoHJkrSTK7JeJzmt7+D5PlEsqT55LYpuPHByyY0xf1fOftGozZo3MNesC75q2xiJMxEyWWSp74XVgRUmprEdZ+js/s2eazS0VS1CxxGgrpWI+SkrtfYt6h3VEw8wt40V/NQYjbJbJUmaziXhbMKx0BrqoO+1Yr7Whvqb3P5hzYbvabUkkKKkk601NKxRYUk7ehPUW9LZIWu/mcnD6scgPyYiZk6td66k6n8DlBaKbabDhGMmSXNFH9vOLRjGK0RyZZTezFZZY0AqTFouzoepTFNrnoAcydgBDm4LrlyhifM/JOwET943slmldrMzmEUlpw5fk+kI5uTpCVRRpF9A5OKcxmIkZbKwqpB8oqsZI5BqCQeUO8d8Fo52uS2qWXQxmLYQtCK033yiv2W+3Xxd8fPvEpZ7zlPvhPBsvmIyg17F4yjLgkf6lGIOhrvly1ibu3pPapDAyp7aYaOe0WmoAD1p6UiutI/zaNfZkaROmuGM4p8nS7L1szwyidJR1zBMpijE6jWopQHIRYrH1oWNsK9+UzGlJi4UWtc2daim0cW/rGyrnQ1z/Mb3t6lTXI6+xr/ABDrJNEZYUeh7I8ucAwmLOGowsCg/wDkE+5z8oy/rC+UoBti58A8qeM+WXMRwBEGZRitciVYioOoy1iaufp1bpKKFndoqjDhmqGFFyAByIyHGHWZe5J4mdolWQA4mOJvqO3HCBko8vWsNJ1oablJAI0M0+AcQg/3D5Zc457Z+tPtJmG1SD2eEELJbusQcy6t4hmtFrTWtYt1h6xLBMGU8S6DwzFKEAbDb0Bh7jLhi9Momdo6LrQkElzq7HvH8DkMopl4dDzPZpcukwA0dznKU8PvbkNIvcvHawGNZdmbMAGkycpFQWI/8aEU7ozO9NIk0kKihVUKqigAFABwEI4WN19zka9TMoEE1JHM0PmIb331fHD2FnK9q1Kgg0VK5liPCPcnYR0y2Xi0xzKs9KjJ5pFUlch9T8tt4zslhSSpC1qc2Y5s7fUx3gqwOHzep62hwCZWE6uHOQ/9SAYn7L0DlWSXimNiPIZsx0AG5MdFva8llIWc5DQbknQAcYhrJYmdhOnCjfol7SxxP3n494aW9C1RC2Po6B/qOoDHwpsg/lucc36eW4Pa2VT3ZYCimlaVb5jtFoUEHgYoN8dCrNMm9nKUy38TsrHCq1+k1GI7QKoi8nL4AYCISkWEFghIKwGjqzXjMl+FjThqPaJSydIVOUxac1/kRBQQrgmVjllEt0rDMHcYNyHi9owaTxyiqqxBqDSJOy9IZgyakwfcM/RtYi8bXBeOeL50Sall0JHlG6ReTLkRXMngc9Y2yJQmS+0Hd5Vr8w1dYnpnQ13Q8F4KXU6eIGvMCnyIdkKeBEQby41CYRoSIXo7COHYsd03nPkKDJnTJZFRRWOHIkaHLbhEzaOsy2iUVcq4yxMBgmFQe8Aw0JGVabxSpF5MuWuf7msPbTMxSmP2n9o25RJyhXJ1C6us6yKoltLezgaUGNPcZ+pziYtHS+y9k01Z6Mq7A96vDCc442Vyhjb5AwMd8J/aGWTuT6TsljsUya4tFoFD/tSjpLGzNxcj2+YezY5BZOkdpkgGXOcCnhJxLtsYnbr6xZrthmS0b7gSpikZJiOLLPfV5dmAFGKY5wovE8TwA1JhvY7F2SUJxO3edt2Y6+g2HCGnR1u3x2l/GXaWo2RFNKLzO5iSmxvOyT7H/9k=">
            <a:extLst>
              <a:ext uri="{FF2B5EF4-FFF2-40B4-BE49-F238E27FC236}">
                <a16:creationId xmlns:a16="http://schemas.microsoft.com/office/drawing/2014/main" id="{AE5D10C5-99F2-3D4E-9C53-341596B17D3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206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endParaRPr lang="en-US" altLang="en-US"/>
          </a:p>
        </p:txBody>
      </p:sp>
      <p:sp>
        <p:nvSpPr>
          <p:cNvPr id="89097" name="AutoShape 8" descr="data:image/jpg;base64,/9j/4AAQSkZJRgABAQAAAQABAAD/2wCEAAkGBhQSEBQUExQWFBQUFxkVFxUWFhcXFBUVFRQVFhQUFRYXHCcfFxkjGRcVHzIgIycpLCwsFSAxNTAqNSYrLCkBCQoKDgwOGg8PGikkHSQpLCkpNTUpLCktLiwsLCwsKSk0KSksKSwvKSwsLCwsLCkpLCosKSwsKSksLCksLCwsLP/AABEIAG0AoAMBIgACEQEDEQH/xAAcAAABBAMBAAAAAAAAAAAAAAAAAQQFBgIDBwj/xAA5EAACAAMGAgkDAwMEAwAAAAABAgADEQQFEiExQVFhBgcTIjJxgZGhUmLRQrHBFOHwI0OSojNygv/EABkBAAMBAQEAAAAAAAAAAAAAAAACAwEEBf/EACgRAAICAgECBAcBAAAAAAAAAAABAhEDITESUQQTFEEiYXGRodHwI//aAAwDAQACEQMRAD8A5QbwIACqBQUqasacKn8Q3m2pm8THyrl7CG1YSMoZyZsLiE7SMKQRplmWOMTADCmAwSkFIIIAEpBSFggASkFIIUQAJSEpCwQAJCkQUhaQAYwUhYKQAJSCkLSCkAC1gjblwELWADTC4Tw+I24jBWA2jX2R4GMuyP8AhELBAAnZcx7wdlzHzCwQAHZjj8GDAOJ9v7wQQALgXn8QYRwPv/aEggAXu8PmAkcB8wkEAC1HARjXy9oUmMTAAuKExQQQGBWCsEEAGQgjYlkciuGNq3dM+gxlooscuzG0FYcGwzB+hv8Ai34h3dNxNOLVdZSrqz132VdSYVzilbZqxybpIjKxkiEkAAknIACpJOgA3MTydEy7YZUwOdfA49cqxM3fYVu+pJV7SagMNJQ0otf1cTtpEpeIilrbLR8NNv4tIi7H0LdTW1EyFwY6ZGac8lw/pO+e22cW65egFilor2gtNZhiCFsKqpFQGw5sfiKvOmTJ7ksxJ1LHRRuTy5bw9tF8YiwViQDQHSo5iuUcmR5ZaUvrR2QxY4+xY7TcVgmssqVZpYdzQMSwCgAlnJBrQAabmGkzqxkTapZmmMV8U1mHZg8AtKnyqTFfk3m0uYHBOQK14BhSv7RdrB0nFnsUvBmzanXM5k8zoBHPPzcddMmU6ISXCspd5dVVsl5oEnD7Go3s1P3iq2ywTJTYZiMh4MCPbj6R15Ok1rkkG1ySspx3XIAKk6BgugPPSI3pP0glupVlVlPEA1i2PxWVSUZK/oQl4WDVp0crgjdawuI4RQcK6eUaax6idnmtU6ErCQsFY0wSEhawQGCCFgggAdzLU4+3kNaHTnGrEa1zqNCTmPLeOtT+plBKPZTWaeSCrzDhljPOioKk+dYr9q6obahYDDMQd4srd+ZuVSXm1dRnQQloq1Jlbuy4rRPBdSVTQzHfAnMVObU4AGLVM6FlZSVtZ7oqe7iBJoFVQc6bZnOu0Z2+57TgoZE5JUpTrKdUlooqdR/lYqkm/wCeFZVUvKAANQxUc8Y8Mcj8zJtUv75nb/ni07d/P9Fkk2gWVGWU5eYwpMm+FVG6IAdOZ1hpIEsjE7Fj9K6nmzbDyirTrfMnHCBXYIoy9QNfWNVlFXCuxUE0IBwgZ6HhG+n023sX1O6SJ+8b7UjAtAB+lBX3p+5jRdtl7QlmWYq0ybJVPDM6+gh7Pt4kphDJLX6UIqfbM+ZiEtF/u1K1IAwjEdBtlBCLaqKGlNRdyY6t7kGiHLnmfeN/R++zJYLMzl4gwr+kgg1A4ZRAzLcx3p5CkawCYs8XVHpkQln+K4noO9Zi2yynDQ5V8wRrHG7xszCYUOxoK/EWTq06UBWFmmNt3DxG6emojHprZQ9oP9MDMfWijIjiCdacsucebhjLDkeN8Hd1Rnj6ka7s6ESJiAs7FmFaBqCldchDi0dXkhVJq+X3/wBoyuNbSqjtJLLQUzpT0zjdet5OFOTexhZTzddKX5HhjxNW4lRvXo5Ll1wTDUbNQ/IivsKRK3lbSxNTDOReDpQDMV8JGtY9XH1KO9nnZo41KloaQRZBYprqD2CJzeg9hrDO1SZcugmouI18BJEasqehX4evf7poiIIeTjJ2VqedPgwq2OWwyenI0y5bQ/UT8pt0mmehrt6XWSbpPVT9Myss+x1z5xZJVKChFDw0PkF1jzutp2YZRIXXe8ySQZM15TGgOFiK04jQ5xDzO6LuDPQFARQjL7qUPkghnenR+RPldnOlo0qtcLdxK8QqkZxzK7+sq1ygcQlzvuZcMw7+JcjlxEWWw9aVnYr2kuZLY6u/+oi5ZHu970AEMpRZJxkZ2vqxszKRITs6ggMoCIK7ioq3z5xVZnUOoR8E8zZtO4CMEsHbGwr/AJtHT7DflmnkBJ6TmIrhDAf9Dn/yqYkmy8RwjgMvTj7CHUewjl3OBWvqStMuXMeZMRpgBwSZAaY8w/pqWChRxMQ929VV4zjnIMlRljnUQeg1PpHpZeQoOJH8fmMcgd2b5H8LDUxbXY8+dJOrdbvsqzZjdpMdwiilFrQliF1IAGvOKMJTzHwopY7KoJNI9X3v0fkWpQLTKlzFXMBhWnPHqPSkMV6M2cSHk2WSkhXUqZstFUgMCCVYglzQnPTnGbRtpnl0EyyrKTiBrXgRuCIsdlvkTpimrBqUphJwilKVG0dIfqHsyMGmWqaZY/RhRWJ2GIV9gKxPWLoHJkrSTK7JeJzmt7+D5PlEsqT55LYpuPHByyY0xf1fOftGozZo3MNesC75q2xiJMxEyWWSp74XVgRUmprEdZ+js/s2eazS0VS1CxxGgrpWI+SkrtfYt6h3VEw8wt40V/NQYjbJbJUmaziXhbMKx0BrqoO+1Yr7Whvqb3P5hzYbvabUkkKKkk601NKxRYUk7ehPUW9LZIWu/mcnD6scgPyYiZk6td66k6n8DlBaKbabDhGMmSXNFH9vOLRjGK0RyZZTezFZZY0AqTFouzoepTFNrnoAcydgBDm4LrlyhifM/JOwET943slmldrMzmEUlpw5fk+kI5uTpCVRRpF9A5OKcxmIkZbKwqpB8oqsZI5BqCQeUO8d8Fo52uS2qWXQxmLYQtCK033yiv2W+3Xxd8fPvEpZ7zlPvhPBsvmIyg17F4yjLgkf6lGIOhrvly1ibu3pPapDAyp7aYaOe0WmoAD1p6UiutI/zaNfZkaROmuGM4p8nS7L1szwyidJR1zBMpijE6jWopQHIRYrH1oWNsK9+UzGlJi4UWtc2daim0cW/rGyrnQ1z/Mb3t6lTXI6+xr/ABDrJNEZYUeh7I8ucAwmLOGowsCg/wDkE+5z8oy/rC+UoBti58A8qeM+WXMRwBEGZRitciVYioOoy1iaufp1bpKKFndoqjDhmqGFFyAByIyHGHWZe5J4mdolWQA4mOJvqO3HCBko8vWsNJ1oablJAI0M0+AcQg/3D5Zc457Z+tPtJmG1SD2eEELJbusQcy6t4hmtFrTWtYt1h6xLBMGU8S6DwzFKEAbDb0Bh7jLhi9Momdo6LrQkElzq7HvH8DkMopl4dDzPZpcukwA0dznKU8PvbkNIvcvHawGNZdmbMAGkycpFQWI/8aEU7ozO9NIk0kKihVUKqigAFABwEI4WN19zka9TMoEE1JHM0PmIb331fHD2FnK9q1Kgg0VK5liPCPcnYR0y2Xi0xzKs9KjJ5pFUlch9T8tt4zslhSSpC1qc2Y5s7fUx3gqwOHzep62hwCZWE6uHOQ/9SAYn7L0DlWSXimNiPIZsx0AG5MdFva8llIWc5DQbknQAcYhrJYmdhOnCjfol7SxxP3n494aW9C1RC2Po6B/qOoDHwpsg/lucc36eW4Pa2VT3ZYCimlaVb5jtFoUEHgYoN8dCrNMm9nKUy38TsrHCq1+k1GI7QKoi8nL4AYCISkWEFghIKwGjqzXjMl+FjThqPaJSydIVOUxac1/kRBQQrgmVjllEt0rDMHcYNyHi9owaTxyiqqxBqDSJOy9IZgyakwfcM/RtYi8bXBeOeL50Sall0JHlG6ReTLkRXMngc9Y2yJQmS+0Hd5Vr8w1dYnpnQ13Q8F4KXU6eIGvMCnyIdkKeBEQby41CYRoSIXo7COHYsd03nPkKDJnTJZFRRWOHIkaHLbhEzaOsy2iUVcq4yxMBgmFQe8Aw0JGVabxSpF5MuWuf7msPbTMxSmP2n9o25RJyhXJ1C6us6yKoltLezgaUGNPcZ+pziYtHS+y9k01Z6Mq7A96vDCc442Vyhjb5AwMd8J/aGWTuT6TsljsUya4tFoFD/tSjpLGzNxcj2+YezY5BZOkdpkgGXOcCnhJxLtsYnbr6xZrthmS0b7gSpikZJiOLLPfV5dmAFGKY5wovE8TwA1JhvY7F2SUJxO3edt2Y6+g2HCGnR1u3x2l/GXaWo2RFNKLzO5iSmxvOyT7H/9k=">
            <a:extLst>
              <a:ext uri="{FF2B5EF4-FFF2-40B4-BE49-F238E27FC236}">
                <a16:creationId xmlns:a16="http://schemas.microsoft.com/office/drawing/2014/main" id="{AF2CF0D6-581B-CA41-BAB1-A60344321E2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30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endParaRPr lang="en-US" altLang="en-US"/>
          </a:p>
        </p:txBody>
      </p:sp>
      <p:pic>
        <p:nvPicPr>
          <p:cNvPr id="89098" name="Picture 2" descr="http://t1.gstatic.com/images?q=tbn:ANd9GcRKiNiF42NsmjpWl8FPEFAu2YMNJcwFMdj8qk8Y9dXtPwwg0YTA">
            <a:extLst>
              <a:ext uri="{FF2B5EF4-FFF2-40B4-BE49-F238E27FC236}">
                <a16:creationId xmlns:a16="http://schemas.microsoft.com/office/drawing/2014/main" id="{BC5BC40A-9A57-EA41-A0D6-4C4E00080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3" y="1066800"/>
            <a:ext cx="3151187" cy="223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F4DD5C9B-712F-F043-8E30-4E4C5E796B02}"/>
              </a:ext>
            </a:extLst>
          </p:cNvPr>
          <p:cNvGrpSpPr>
            <a:grpSpLocks/>
          </p:cNvGrpSpPr>
          <p:nvPr/>
        </p:nvGrpSpPr>
        <p:grpSpPr bwMode="auto">
          <a:xfrm>
            <a:off x="4724400" y="304800"/>
            <a:ext cx="3505200" cy="3167063"/>
            <a:chOff x="4724400" y="304800"/>
            <a:chExt cx="3505200" cy="3166765"/>
          </a:xfrm>
        </p:grpSpPr>
        <p:sp>
          <p:nvSpPr>
            <p:cNvPr id="89100" name="TextBox 4">
              <a:extLst>
                <a:ext uri="{FF2B5EF4-FFF2-40B4-BE49-F238E27FC236}">
                  <a16:creationId xmlns:a16="http://schemas.microsoft.com/office/drawing/2014/main" id="{329AA948-B998-9249-AFDC-1D1CF80441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8800" y="304800"/>
              <a:ext cx="17526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34" charset="-127"/>
                  <a:ea typeface="굴림" panose="020B0600000101010101" pitchFamily="34" charset="-127"/>
                </a:defRPr>
              </a:lvl9pPr>
            </a:lstStyle>
            <a:p>
              <a:pPr eaLnBrk="1" latinLnBrk="1" hangingPunct="1"/>
              <a:r>
                <a:rPr lang="ko-KR" altLang="en-US" sz="2400">
                  <a:latin typeface="맑은 고딕" panose="020B0503020000020004" pitchFamily="34" charset="-127"/>
                  <a:ea typeface="맑은 고딕" panose="020B0503020000020004" pitchFamily="34" charset="-127"/>
                </a:rPr>
                <a:t>지금</a:t>
              </a:r>
            </a:p>
          </p:txBody>
        </p:sp>
        <p:grpSp>
          <p:nvGrpSpPr>
            <p:cNvPr id="89101" name="Group 15">
              <a:extLst>
                <a:ext uri="{FF2B5EF4-FFF2-40B4-BE49-F238E27FC236}">
                  <a16:creationId xmlns:a16="http://schemas.microsoft.com/office/drawing/2014/main" id="{D5A52F00-0E83-8A41-BE8F-C24688C3E9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24400" y="766465"/>
              <a:ext cx="3505200" cy="2705100"/>
              <a:chOff x="4724400" y="766465"/>
              <a:chExt cx="3505200" cy="2705100"/>
            </a:xfrm>
          </p:grpSpPr>
          <p:pic>
            <p:nvPicPr>
              <p:cNvPr id="89102" name="Picture 4" descr="http://t3.gstatic.com/images?q=tbn:ANd9GcT7Qnfd8QWaGYK8LHhhljWSU9x5MnoGMmzTHlgbf5iENgRtjZkL7w">
                <a:extLst>
                  <a:ext uri="{FF2B5EF4-FFF2-40B4-BE49-F238E27FC236}">
                    <a16:creationId xmlns:a16="http://schemas.microsoft.com/office/drawing/2014/main" id="{013ABB97-476C-C945-AFC5-C976EB37168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34150" y="766465"/>
                <a:ext cx="1695450" cy="2705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9103" name="Picture 2" descr="http://t1.gstatic.com/images?q=tbn:ANd9GcRKiNiF42NsmjpWl8FPEFAu2YMNJcwFMdj8qk8Y9dXtPwwg0YTA">
                <a:extLst>
                  <a:ext uri="{FF2B5EF4-FFF2-40B4-BE49-F238E27FC236}">
                    <a16:creationId xmlns:a16="http://schemas.microsoft.com/office/drawing/2014/main" id="{684B9D7C-ED33-6147-B7AB-DC010CAE559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24400" y="1679868"/>
                <a:ext cx="1932758" cy="1368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2527BAEC-9654-1043-8C11-C0F85F6CEEAC}"/>
                  </a:ext>
                </a:extLst>
              </p:cNvPr>
              <p:cNvCxnSpPr/>
              <p:nvPr/>
            </p:nvCxnSpPr>
            <p:spPr>
              <a:xfrm flipH="1">
                <a:off x="4999038" y="1523886"/>
                <a:ext cx="1401762" cy="1773071"/>
              </a:xfrm>
              <a:prstGeom prst="line">
                <a:avLst/>
              </a:prstGeom>
              <a:ln w="158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14C8BA07-8565-DE49-84C4-80E8A99559F5}"/>
                  </a:ext>
                </a:extLst>
              </p:cNvPr>
              <p:cNvCxnSpPr/>
              <p:nvPr/>
            </p:nvCxnSpPr>
            <p:spPr>
              <a:xfrm>
                <a:off x="5287963" y="1523886"/>
                <a:ext cx="884237" cy="1773071"/>
              </a:xfrm>
              <a:prstGeom prst="line">
                <a:avLst/>
              </a:prstGeom>
              <a:ln w="158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DCC8233C-1D8A-FC41-BB50-3D8CDBD446E5}"/>
              </a:ext>
            </a:extLst>
          </p:cNvPr>
          <p:cNvSpPr txBox="1"/>
          <p:nvPr/>
        </p:nvSpPr>
        <p:spPr>
          <a:xfrm>
            <a:off x="20406" y="630171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CE623A0-CB93-3C47-8A54-3E176BB171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093296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3554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6036EF-A36D-3B43-B9DB-02354BBFE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248520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많다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DD6443-1B04-0B4B-A07E-01CB4A315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1248520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많</a:t>
            </a:r>
            <a:r>
              <a:rPr lang="ko-KR" altLang="en-US" sz="3200" dirty="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았어요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7BB8C0-4DBC-1A4D-B9CF-6276C82907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034332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앉다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1094C7-F473-994D-B081-C6A1C8F0F1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034332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앉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았어요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E198AF-D3A1-8548-A8FB-D6A9222F0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807445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만나다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FBF4A1-6AE7-364B-99F7-C55C3A362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807445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만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났어요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C95269-AC31-9545-8996-61CE0F018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3593257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놀다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346A27-D469-8747-A370-DD124FF2F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3593257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놀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았어요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5E9430-83B4-5A4E-87D7-C5C32C8DC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4307632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살다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488256-8888-EB40-9A67-B17F859CD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4307632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살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았어요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E4429D-31CB-F948-8F86-AF164AEFF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5088682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좋다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E394D7-8298-C046-8200-B78E5CE5E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054600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좋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았어요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638858-F884-CA43-82CF-FF37D79E4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1163" y="1248520"/>
            <a:ext cx="23574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 err="1">
                <a:latin typeface="맑은 고딕" panose="020B0503020000020004" pitchFamily="34" charset="-127"/>
                <a:ea typeface="맑은 고딕" panose="020B0503020000020004" pitchFamily="34" charset="-127"/>
              </a:rPr>
              <a:t>많</a:t>
            </a:r>
            <a:r>
              <a:rPr lang="ko-KR" altLang="en-US" sz="3200" dirty="0" err="1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았</a:t>
            </a:r>
            <a:r>
              <a:rPr lang="ko-KR" altLang="en-US" sz="3200" dirty="0" err="1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 dirty="0" err="1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  <a:endParaRPr lang="ko-KR" altLang="en-US" sz="3200" dirty="0">
              <a:solidFill>
                <a:srgbClr val="0070C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877278-BEA3-CC44-818C-7D239EB4F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1163" y="2034332"/>
            <a:ext cx="23574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앉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았</a:t>
            </a:r>
            <a:r>
              <a:rPr lang="ko-KR" altLang="en-US" sz="32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2B35B0-15FB-CF4D-B194-40C85EC7A7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1163" y="2807445"/>
            <a:ext cx="23574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만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났</a:t>
            </a:r>
            <a:r>
              <a:rPr lang="ko-KR" altLang="en-US" sz="32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9DCF09-B227-6146-89F5-FC20EFCA5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1163" y="3593257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놀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았</a:t>
            </a:r>
            <a:r>
              <a:rPr lang="ko-KR" altLang="en-US" sz="32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A3B19A-BB51-6E45-AE40-F87607E01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1163" y="4307632"/>
            <a:ext cx="23574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살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았</a:t>
            </a:r>
            <a:r>
              <a:rPr lang="ko-KR" altLang="en-US" sz="32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A65DCD-A556-E342-AF21-6098EDCB0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1163" y="5054600"/>
            <a:ext cx="23574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좋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았</a:t>
            </a:r>
            <a:r>
              <a:rPr lang="ko-KR" altLang="en-US" sz="32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</a:p>
        </p:txBody>
      </p:sp>
      <p:sp>
        <p:nvSpPr>
          <p:cNvPr id="90132" name="TextBox 19">
            <a:extLst>
              <a:ext uri="{FF2B5EF4-FFF2-40B4-BE49-F238E27FC236}">
                <a16:creationId xmlns:a16="http://schemas.microsoft.com/office/drawing/2014/main" id="{E3966DEA-09AF-EB4F-BF4D-04864C315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3763" y="533400"/>
            <a:ext cx="23574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았</a:t>
            </a:r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/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/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ㅆ</a:t>
            </a:r>
          </a:p>
        </p:txBody>
      </p:sp>
      <p:sp>
        <p:nvSpPr>
          <p:cNvPr id="90133" name="TextBox 20">
            <a:extLst>
              <a:ext uri="{FF2B5EF4-FFF2-40B4-BE49-F238E27FC236}">
                <a16:creationId xmlns:a16="http://schemas.microsoft.com/office/drawing/2014/main" id="{DE8526D1-2D81-9441-BAA1-F6D4C64BE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533400"/>
            <a:ext cx="28146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Double 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았</a:t>
            </a:r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/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/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ㅆ</a:t>
            </a: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26C3AAF0-B3B6-B745-A229-0BA375DEDAC7}"/>
              </a:ext>
            </a:extLst>
          </p:cNvPr>
          <p:cNvSpPr txBox="1"/>
          <p:nvPr/>
        </p:nvSpPr>
        <p:spPr>
          <a:xfrm>
            <a:off x="6626" y="6277024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95CA2DA-1E96-794C-80E5-A81DE23C7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093296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4319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2166435-A26E-BB4B-90E7-67AB609BB1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168400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읽다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3A561B-D910-6B4A-B8F6-2F9D12DF7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1168400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읽</a:t>
            </a:r>
            <a:r>
              <a:rPr lang="ko-KR" altLang="en-US" sz="3200" dirty="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었어요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E48675-29F4-624F-9461-EB94DC729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929447"/>
            <a:ext cx="235743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먹다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C62907-44C3-C646-8252-70BCEF916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1929447"/>
            <a:ext cx="235743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먹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었어요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26571B-3F09-8B47-A62B-CC1D6259C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692082"/>
            <a:ext cx="235743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있다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68DF39-D61D-754D-89FD-F57683EC07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692082"/>
            <a:ext cx="235743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있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었어요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7CAA96-B195-434F-93AA-8EC4ED184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454717"/>
            <a:ext cx="235743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없다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139966-5205-E243-B5FE-5B93B4418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3454717"/>
            <a:ext cx="235743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없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었어요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926C0D-EDD0-0348-92AE-2C56BE70E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17352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멀다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7BF4AE-D676-FA42-85B5-0E66214ECE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4217352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멀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었어요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35C8EC-5981-4944-90EC-B139B6447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978400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이다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3CDAB30-9672-F44D-A5C9-FCAEA383C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4978400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이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었어요</a:t>
            </a:r>
          </a:p>
        </p:txBody>
      </p:sp>
      <p:sp>
        <p:nvSpPr>
          <p:cNvPr id="92174" name="TextBox 13">
            <a:extLst>
              <a:ext uri="{FF2B5EF4-FFF2-40B4-BE49-F238E27FC236}">
                <a16:creationId xmlns:a16="http://schemas.microsoft.com/office/drawing/2014/main" id="{07A39121-C975-A749-B1D6-F364207E6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533400"/>
            <a:ext cx="2357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았</a:t>
            </a:r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/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/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ㅆ</a:t>
            </a:r>
          </a:p>
        </p:txBody>
      </p:sp>
      <p:sp>
        <p:nvSpPr>
          <p:cNvPr id="92175" name="TextBox 14">
            <a:extLst>
              <a:ext uri="{FF2B5EF4-FFF2-40B4-BE49-F238E27FC236}">
                <a16:creationId xmlns:a16="http://schemas.microsoft.com/office/drawing/2014/main" id="{28CF1E8E-A265-AA49-A760-D10D3B847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533400"/>
            <a:ext cx="28146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Double 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았</a:t>
            </a:r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/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/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ㅆ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962203-F3B4-404C-ACD3-FA052706A5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7363" y="1168400"/>
            <a:ext cx="23574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 err="1">
                <a:latin typeface="맑은 고딕" panose="020B0503020000020004" pitchFamily="34" charset="-127"/>
                <a:ea typeface="맑은 고딕" panose="020B0503020000020004" pitchFamily="34" charset="-127"/>
              </a:rPr>
              <a:t>읽</a:t>
            </a:r>
            <a:r>
              <a:rPr lang="ko-KR" altLang="en-US" sz="3200" dirty="0" err="1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 dirty="0" err="1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 dirty="0" err="1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  <a:endParaRPr lang="ko-KR" altLang="en-US" sz="3200" dirty="0">
              <a:solidFill>
                <a:srgbClr val="0070C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154150-CBD1-774A-865C-F7BC81F1E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7363" y="1929447"/>
            <a:ext cx="235743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먹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D90685-61BB-AB43-8455-E1FE5FF03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7363" y="2692082"/>
            <a:ext cx="235743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있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532471-0E74-F041-9B0C-BFDE66F97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7363" y="3454717"/>
            <a:ext cx="235743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없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D55F6AD-5E84-634D-8223-00F8055AD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7363" y="4217352"/>
            <a:ext cx="23574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멀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857E9D5-426F-4B4A-9B1D-2D2769221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7363" y="4978400"/>
            <a:ext cx="23574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이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</a:p>
        </p:txBody>
      </p:sp>
      <p:sp>
        <p:nvSpPr>
          <p:cNvPr id="26" name="Google Shape;182;p29">
            <a:extLst>
              <a:ext uri="{FF2B5EF4-FFF2-40B4-BE49-F238E27FC236}">
                <a16:creationId xmlns:a16="http://schemas.microsoft.com/office/drawing/2014/main" id="{B989811D-EF11-3B4C-809C-1226E2DBF988}"/>
              </a:ext>
            </a:extLst>
          </p:cNvPr>
          <p:cNvSpPr txBox="1"/>
          <p:nvPr/>
        </p:nvSpPr>
        <p:spPr>
          <a:xfrm>
            <a:off x="0" y="62944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F45021F-20E1-DB4E-9860-DF5F3EDEF4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093296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2618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>
            <a:extLst>
              <a:ext uri="{FF2B5EF4-FFF2-40B4-BE49-F238E27FC236}">
                <a16:creationId xmlns:a16="http://schemas.microsoft.com/office/drawing/2014/main" id="{7C4A5D55-2560-A04A-9D38-702A9CA6151D}"/>
              </a:ext>
            </a:extLst>
          </p:cNvPr>
          <p:cNvSpPr/>
          <p:nvPr/>
        </p:nvSpPr>
        <p:spPr>
          <a:xfrm>
            <a:off x="762000" y="3571875"/>
            <a:ext cx="7924800" cy="21431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>
              <a:solidFill>
                <a:srgbClr val="FFFFFF"/>
              </a:solidFill>
              <a:ea typeface="굴림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83A16A-E136-1C45-ABAC-A04E33C91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000125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좋아하다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2DFACF-A128-2748-A2DD-FF2F173561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1000125"/>
            <a:ext cx="3000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좋아</a:t>
            </a:r>
            <a:r>
              <a:rPr lang="ko-KR" altLang="en-US" sz="3200" dirty="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했어요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34809C-FAF4-C047-A4C9-73F3380CC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708150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공부하다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71C315-7D5B-2546-95FB-2BB7DFE29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1708150"/>
            <a:ext cx="3000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공부</a:t>
            </a:r>
            <a:r>
              <a:rPr lang="ko-KR" altLang="en-US" sz="3200" dirty="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했어요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672896-A1C9-8746-8760-CC16B80FE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416175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숙제하다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F44FBD-AFDC-C744-A2C6-5903116F4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2416175"/>
            <a:ext cx="3000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숙제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했어요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1FCA7F-A8C5-8B48-A756-07288680D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911600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바쁘다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F81C3C-FD76-ED43-84BC-923542E66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2825" y="3911600"/>
            <a:ext cx="2085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 err="1">
                <a:latin typeface="맑은 고딕" panose="020B0503020000020004" pitchFamily="34" charset="-127"/>
                <a:ea typeface="맑은 고딕" panose="020B0503020000020004" pitchFamily="34" charset="-127"/>
              </a:rPr>
              <a:t>바</a:t>
            </a:r>
            <a:r>
              <a:rPr lang="ko-KR" altLang="en-US" sz="3200" dirty="0" err="1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빴어요</a:t>
            </a:r>
            <a:endParaRPr lang="ko-KR" altLang="en-US" sz="3200" dirty="0">
              <a:solidFill>
                <a:srgbClr val="0070C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3F77E6-AFDB-CC4D-A3F7-5EB7B6874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630738"/>
            <a:ext cx="2357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>
                <a:latin typeface="맑은 고딕" panose="020B0503020000020004" pitchFamily="34" charset="-127"/>
                <a:ea typeface="맑은 고딕" panose="020B0503020000020004" pitchFamily="34" charset="-127"/>
              </a:rPr>
              <a:t>예쁘다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545EF8-9E71-EF43-B56C-33FFFF164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2825" y="4630738"/>
            <a:ext cx="1955279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 err="1">
                <a:latin typeface="맑은 고딕" panose="020B0503020000020004" pitchFamily="34" charset="-127"/>
                <a:ea typeface="맑은 고딕" panose="020B0503020000020004" pitchFamily="34" charset="-127"/>
              </a:rPr>
              <a:t>예</a:t>
            </a:r>
            <a:r>
              <a:rPr lang="ko-KR" altLang="en-US" sz="3200" dirty="0" err="1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뻤어요</a:t>
            </a:r>
            <a:endParaRPr lang="ko-KR" altLang="en-US" sz="3200" dirty="0">
              <a:solidFill>
                <a:srgbClr val="0070C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94221" name="TextBox 15">
            <a:extLst>
              <a:ext uri="{FF2B5EF4-FFF2-40B4-BE49-F238E27FC236}">
                <a16:creationId xmlns:a16="http://schemas.microsoft.com/office/drawing/2014/main" id="{B641E05B-13D5-A446-9BF6-40D99B93C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9963" y="457200"/>
            <a:ext cx="23574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았</a:t>
            </a:r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/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/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ㅆ</a:t>
            </a:r>
          </a:p>
        </p:txBody>
      </p:sp>
      <p:sp>
        <p:nvSpPr>
          <p:cNvPr id="94222" name="TextBox 16">
            <a:extLst>
              <a:ext uri="{FF2B5EF4-FFF2-40B4-BE49-F238E27FC236}">
                <a16:creationId xmlns:a16="http://schemas.microsoft.com/office/drawing/2014/main" id="{7E1E6B5F-FCA8-2B40-9154-2A4746D1D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8363" y="457200"/>
            <a:ext cx="28146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Double 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았</a:t>
            </a:r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/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en-US" altLang="ko-KR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/</a:t>
            </a:r>
            <a:r>
              <a:rPr lang="ko-KR" altLang="en-US" sz="2400">
                <a:latin typeface="맑은 고딕" panose="020B0503020000020004" pitchFamily="34" charset="-127"/>
                <a:ea typeface="맑은 고딕" panose="020B0503020000020004" pitchFamily="34" charset="-127"/>
              </a:rPr>
              <a:t>ㅆ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0B7568C-AEB4-574D-8BBC-2CB85D205C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7425" y="1016000"/>
            <a:ext cx="3000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 err="1">
                <a:latin typeface="맑은 고딕" panose="020B0503020000020004" pitchFamily="34" charset="-127"/>
                <a:ea typeface="맑은 고딕" panose="020B0503020000020004" pitchFamily="34" charset="-127"/>
              </a:rPr>
              <a:t>좋아</a:t>
            </a:r>
            <a:r>
              <a:rPr lang="ko-KR" altLang="en-US" sz="3200" dirty="0" err="1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했</a:t>
            </a:r>
            <a:r>
              <a:rPr lang="ko-KR" altLang="en-US" sz="3200" dirty="0" err="1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 dirty="0" err="1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  <a:endParaRPr lang="ko-KR" altLang="en-US" sz="3200" dirty="0">
              <a:solidFill>
                <a:srgbClr val="0070C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F49AEF2-95F6-0F44-878D-783EB8247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7425" y="1701800"/>
            <a:ext cx="3000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공부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했</a:t>
            </a:r>
            <a:r>
              <a:rPr lang="ko-KR" altLang="en-US" sz="32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1192818-194F-2B46-873A-01BA5F5210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7425" y="2387600"/>
            <a:ext cx="3000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숙제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했</a:t>
            </a:r>
            <a:r>
              <a:rPr lang="ko-KR" altLang="en-US" sz="32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6C674A3-2237-4A40-B70C-BF08C5AA35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3911600"/>
            <a:ext cx="3000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 dirty="0" err="1">
                <a:latin typeface="맑은 고딕" panose="020B0503020000020004" pitchFamily="34" charset="-127"/>
                <a:ea typeface="맑은 고딕" panose="020B0503020000020004" pitchFamily="34" charset="-127"/>
              </a:rPr>
              <a:t>바</a:t>
            </a:r>
            <a:r>
              <a:rPr lang="ko-KR" altLang="en-US" sz="3200" dirty="0" err="1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빴</a:t>
            </a:r>
            <a:r>
              <a:rPr lang="ko-KR" altLang="en-US" sz="3200" dirty="0" err="1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 dirty="0" err="1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  <a:endParaRPr lang="ko-KR" altLang="en-US" sz="3200" dirty="0">
              <a:solidFill>
                <a:srgbClr val="0070C0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000D125-C6F2-2841-923D-BFACE4B2B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4630738"/>
            <a:ext cx="3000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3200">
                <a:latin typeface="맑은 고딕" panose="020B0503020000020004" pitchFamily="34" charset="-127"/>
                <a:ea typeface="맑은 고딕" panose="020B0503020000020004" pitchFamily="34" charset="-127"/>
              </a:rPr>
              <a:t>예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뻤</a:t>
            </a:r>
            <a:r>
              <a:rPr lang="ko-KR" altLang="en-US" sz="3200">
                <a:solidFill>
                  <a:srgbClr val="FF000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었</a:t>
            </a:r>
            <a:r>
              <a:rPr lang="ko-KR" altLang="en-US" sz="3200">
                <a:solidFill>
                  <a:srgbClr val="0070C0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어요</a:t>
            </a:r>
          </a:p>
        </p:txBody>
      </p:sp>
      <p:sp>
        <p:nvSpPr>
          <p:cNvPr id="23" name="Google Shape;182;p29">
            <a:extLst>
              <a:ext uri="{FF2B5EF4-FFF2-40B4-BE49-F238E27FC236}">
                <a16:creationId xmlns:a16="http://schemas.microsoft.com/office/drawing/2014/main" id="{17F3F934-6549-DF42-A7F5-F2CA7165AB32}"/>
              </a:ext>
            </a:extLst>
          </p:cNvPr>
          <p:cNvSpPr txBox="1"/>
          <p:nvPr/>
        </p:nvSpPr>
        <p:spPr>
          <a:xfrm>
            <a:off x="0" y="628650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CB73703-EDAE-3947-907B-97E1AF6EB1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093296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293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2" grpId="0"/>
      <p:bldP spid="13" grpId="0"/>
      <p:bldP spid="14" grpId="0"/>
      <p:bldP spid="15" grpId="0"/>
      <p:bldP spid="19" grpId="0"/>
      <p:bldP spid="20" grpId="0"/>
      <p:bldP spid="21" grpId="0"/>
      <p:bldP spid="22" grpId="0"/>
      <p:bldP spid="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2">
            <a:extLst>
              <a:ext uri="{FF2B5EF4-FFF2-40B4-BE49-F238E27FC236}">
                <a16:creationId xmlns:a16="http://schemas.microsoft.com/office/drawing/2014/main" id="{7F8940C3-80B0-C340-8DC4-C41BACA57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746125"/>
            <a:ext cx="8424862" cy="523875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Doubling of ~</a:t>
            </a:r>
            <a:r>
              <a:rPr lang="ko-K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었</a:t>
            </a: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ko-KR" alt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923" name="Text Box 3">
            <a:extLst>
              <a:ext uri="{FF2B5EF4-FFF2-40B4-BE49-F238E27FC236}">
                <a16:creationId xmlns:a16="http://schemas.microsoft.com/office/drawing/2014/main" id="{F8D42AD6-2D9B-EC4E-A630-29C9B7433B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828800"/>
            <a:ext cx="8640762" cy="1938338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400">
                <a:latin typeface="Arial" panose="020B0604020202020204" pitchFamily="34" charset="0"/>
                <a:cs typeface="Arial" panose="020B0604020202020204" pitchFamily="34" charset="0"/>
              </a:rPr>
              <a:t>A: What did you do during summer vacation?</a:t>
            </a:r>
          </a:p>
          <a:p>
            <a:pPr eaLnBrk="1" latinLnBrk="1" hangingPunct="1"/>
            <a:r>
              <a:rPr lang="en-US" altLang="ko-KR" sz="2400">
                <a:latin typeface="Arial" panose="020B0604020202020204" pitchFamily="34" charset="0"/>
                <a:cs typeface="Arial" panose="020B0604020202020204" pitchFamily="34" charset="0"/>
              </a:rPr>
              <a:t>B: I went to Korea to study Korean. </a:t>
            </a:r>
          </a:p>
          <a:p>
            <a:pPr eaLnBrk="1" latinLnBrk="1" hangingPunct="1"/>
            <a:endParaRPr lang="en-US" altLang="ko-KR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latinLnBrk="1" hangingPunct="1"/>
            <a:endParaRPr lang="en-US" altLang="ko-KR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latinLnBrk="1" hangingPunct="1"/>
            <a:endParaRPr lang="ko-KR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9C3E7FCF-2B0C-A344-96FE-F5328191D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746125"/>
            <a:ext cx="3657600" cy="52387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8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</a:t>
            </a:r>
            <a:r>
              <a:rPr lang="ko-KR" altLang="en-US" sz="28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았었</a:t>
            </a:r>
            <a:r>
              <a:rPr lang="en-US" altLang="ko-KR" sz="28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ko-KR" altLang="en-US" sz="28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었었</a:t>
            </a:r>
            <a:r>
              <a:rPr lang="en-US" altLang="ko-KR" sz="28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ko-KR" altLang="en-US" sz="28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ㅆ었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51808B7D-04E6-3D49-8AD6-AF786001C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743200"/>
            <a:ext cx="856932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ko-KR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여름 방학에 뭐 했어요</a:t>
            </a: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2DDBCBDA-6B1E-5844-A123-12E7C2C56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75" y="3200400"/>
            <a:ext cx="856932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ko-KR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한국어 배우러 한국에 </a:t>
            </a:r>
            <a:r>
              <a:rPr lang="ko-KR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갔었어요</a:t>
            </a: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02EF063B-D95B-EC41-A196-32FB5C1AE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191000"/>
            <a:ext cx="8640763" cy="120015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400">
                <a:latin typeface="Arial" panose="020B0604020202020204" pitchFamily="34" charset="0"/>
                <a:cs typeface="Arial" panose="020B0604020202020204" pitchFamily="34" charset="0"/>
              </a:rPr>
              <a:t>I used to play the piano very well, but I can’t now…</a:t>
            </a:r>
          </a:p>
          <a:p>
            <a:pPr eaLnBrk="1" latinLnBrk="1" hangingPunct="1"/>
            <a:endParaRPr lang="en-US" altLang="ko-KR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latinLnBrk="1" hangingPunct="1"/>
            <a:endParaRPr lang="ko-KR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39EC16F2-78A8-0248-B9AA-7ED9CB62C2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75" y="4873625"/>
            <a:ext cx="8569325" cy="46037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피아노를 잘 </a:t>
            </a:r>
            <a:r>
              <a:rPr lang="ko-KR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쳤었는데</a:t>
            </a: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지금은 잘 못 쳐요</a:t>
            </a: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CA4CB15E-9510-8C4A-B53E-3CF39C9316D1}"/>
              </a:ext>
            </a:extLst>
          </p:cNvPr>
          <p:cNvSpPr txBox="1"/>
          <p:nvPr/>
        </p:nvSpPr>
        <p:spPr>
          <a:xfrm>
            <a:off x="-17463" y="6302473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FA01815-EE93-1A4C-9D9F-6BF016A6D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093296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7355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3" grpId="0" animBg="1"/>
      <p:bldP spid="7" grpId="0" animBg="1"/>
      <p:bldP spid="6" grpId="0"/>
      <p:bldP spid="8" grpId="0"/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7DE62-633A-734C-BE50-7E8E41F3B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46" y="274638"/>
            <a:ext cx="8347154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문법</a:t>
            </a:r>
            <a:r>
              <a:rPr lang="en-US" altLang="ko-KR" sz="3600" dirty="0"/>
              <a:t> </a:t>
            </a:r>
            <a:r>
              <a:rPr lang="ko-KR" altLang="en-US" sz="3600" dirty="0"/>
              <a:t>및 표현</a:t>
            </a:r>
            <a:r>
              <a:rPr lang="ko-KR" altLang="en-US" dirty="0"/>
              <a:t>  </a:t>
            </a:r>
            <a:r>
              <a:rPr lang="en-US" altLang="ko-KR" sz="2800" dirty="0"/>
              <a:t>P.</a:t>
            </a:r>
            <a:r>
              <a:rPr lang="ko-KR" altLang="en-US" sz="2800" dirty="0"/>
              <a:t> </a:t>
            </a:r>
            <a:r>
              <a:rPr lang="en-US" altLang="ko-KR" sz="2800" dirty="0"/>
              <a:t>71</a:t>
            </a:r>
            <a:endParaRPr lang="en-US" sz="28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0BD2E4D1-63EC-1544-AB49-F9BC00CED73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CA28E29C-7A97-CC4F-A162-02A8BD506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7" y="1124744"/>
            <a:ext cx="8564392" cy="520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8163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55" y="404664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~</a:t>
            </a:r>
            <a:r>
              <a:rPr lang="ko-KR" altLang="en-US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다</a:t>
            </a:r>
            <a:r>
              <a:rPr lang="en-US" altLang="ko-KR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(</a:t>
            </a:r>
            <a:r>
              <a:rPr lang="ko-KR" altLang="en-US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가</a:t>
            </a:r>
            <a:r>
              <a:rPr lang="en-US" altLang="ko-KR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)</a:t>
            </a:r>
            <a:r>
              <a:rPr lang="ko-KR" altLang="en-US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 보니</a:t>
            </a:r>
            <a:r>
              <a:rPr lang="en-US" altLang="ko-KR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(</a:t>
            </a:r>
            <a:r>
              <a:rPr lang="ko-KR" altLang="en-US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까</a:t>
            </a:r>
            <a:r>
              <a:rPr lang="en-US" altLang="ko-KR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)</a:t>
            </a:r>
            <a:r>
              <a:rPr lang="ko-KR" altLang="en-US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848" y="1633662"/>
            <a:ext cx="8229600" cy="4603650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/>
              <a:t>(</a:t>
            </a:r>
            <a:r>
              <a:rPr lang="ko-KR" altLang="en-US" sz="2800" dirty="0"/>
              <a:t>동사에 붙어</a:t>
            </a:r>
            <a:r>
              <a:rPr lang="en-US" altLang="ko-KR" sz="2800" dirty="0"/>
              <a:t>)</a:t>
            </a:r>
            <a:r>
              <a:rPr lang="ko-KR" altLang="en-US" sz="2800" dirty="0"/>
              <a:t> 어떤 행동을 반복적으로 하는 과정에서 새로운 사실을 깨닫거나 새로운 상태가 됨을 나타냄</a:t>
            </a:r>
            <a:r>
              <a:rPr lang="en-US" altLang="ko-KR" sz="2800" dirty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/>
              <a:t>(Attached to a verb) This is used to indicate a new realization after many repeated actions</a:t>
            </a:r>
            <a:r>
              <a:rPr lang="en-US" altLang="ko-KR" sz="2800" dirty="0">
                <a:solidFill>
                  <a:srgbClr val="0070C0"/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/>
              <a:t>예</a:t>
            </a:r>
            <a:r>
              <a:rPr lang="en-US" altLang="ko-KR" sz="2800" dirty="0"/>
              <a:t>:</a:t>
            </a:r>
            <a:r>
              <a:rPr lang="ko-KR" altLang="en-US" sz="2800" dirty="0"/>
              <a:t> </a:t>
            </a:r>
            <a:endParaRPr lang="en-US" altLang="ko-KR" sz="24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altLang="ko-KR" sz="2400" dirty="0"/>
              <a:t>1)</a:t>
            </a:r>
            <a:r>
              <a:rPr lang="ko-KR" altLang="en-US" sz="2400" dirty="0"/>
              <a:t> 한국 드라마를 자주 </a:t>
            </a:r>
            <a:r>
              <a:rPr lang="ko-KR" altLang="en-US" sz="2400" u="sng" dirty="0">
                <a:solidFill>
                  <a:srgbClr val="0070C0"/>
                </a:solidFill>
              </a:rPr>
              <a:t>보다 보니까</a:t>
            </a:r>
            <a:r>
              <a:rPr lang="ko-KR" altLang="en-US" sz="2400" dirty="0">
                <a:solidFill>
                  <a:srgbClr val="0070C0"/>
                </a:solidFill>
              </a:rPr>
              <a:t> </a:t>
            </a:r>
            <a:r>
              <a:rPr lang="ko-KR" altLang="en-US" sz="2400" dirty="0"/>
              <a:t>한국어 실력이 늘었어요</a:t>
            </a:r>
            <a:r>
              <a:rPr lang="en-US" altLang="ko-KR" sz="2400" dirty="0"/>
              <a:t>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altLang="ko-KR" sz="2400" dirty="0"/>
              <a:t>2)</a:t>
            </a:r>
            <a:r>
              <a:rPr lang="ko-KR" altLang="en-US" sz="2400" dirty="0"/>
              <a:t> 매일 운동을 </a:t>
            </a:r>
            <a:r>
              <a:rPr lang="ko-KR" altLang="en-US" sz="2400" u="sng" dirty="0">
                <a:solidFill>
                  <a:srgbClr val="0070C0"/>
                </a:solidFill>
              </a:rPr>
              <a:t>하다 보니까 </a:t>
            </a:r>
            <a:r>
              <a:rPr lang="ko-KR" altLang="en-US" sz="2400" dirty="0" err="1"/>
              <a:t>건강해졌어요</a:t>
            </a:r>
            <a:r>
              <a:rPr lang="en-US" altLang="ko-KR" sz="2400" dirty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rgbClr val="0070C0"/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-113032" y="6544904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276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E9B402A6-3D81-2243-A31E-921E827821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712968" cy="5954411"/>
          </a:xfrm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56A848C6-95E2-914B-B392-E4FFF2BB6039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0DD5DD-07E4-F94D-9B4F-DC89CA4353C9}"/>
              </a:ext>
            </a:extLst>
          </p:cNvPr>
          <p:cNvSpPr txBox="1"/>
          <p:nvPr/>
        </p:nvSpPr>
        <p:spPr>
          <a:xfrm>
            <a:off x="1259632" y="3738518"/>
            <a:ext cx="5184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한국 영화를 자주 </a:t>
            </a:r>
            <a:r>
              <a:rPr lang="ko-KR" altLang="en-US" sz="1600" b="1" u="sng" dirty="0">
                <a:solidFill>
                  <a:srgbClr val="0070C0"/>
                </a:solidFill>
              </a:rPr>
              <a:t>보다 보니 </a:t>
            </a:r>
            <a:r>
              <a:rPr lang="ko-KR" altLang="en-US" sz="1600" dirty="0">
                <a:solidFill>
                  <a:srgbClr val="0070C0"/>
                </a:solidFill>
              </a:rPr>
              <a:t>한국어가 늘었어요</a:t>
            </a:r>
            <a:r>
              <a:rPr lang="en-US" altLang="ko-KR" sz="1600" dirty="0">
                <a:solidFill>
                  <a:srgbClr val="0070C0"/>
                </a:solidFill>
              </a:rPr>
              <a:t>.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DAA07C-2F3A-8B44-BFFD-BEE028816389}"/>
              </a:ext>
            </a:extLst>
          </p:cNvPr>
          <p:cNvSpPr txBox="1"/>
          <p:nvPr/>
        </p:nvSpPr>
        <p:spPr>
          <a:xfrm>
            <a:off x="1259632" y="4077072"/>
            <a:ext cx="5976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한국 노래를 자주 </a:t>
            </a:r>
            <a:r>
              <a:rPr lang="ko-KR" altLang="en-US" sz="1600" b="1" u="sng" dirty="0">
                <a:solidFill>
                  <a:srgbClr val="0070C0"/>
                </a:solidFill>
              </a:rPr>
              <a:t>듣다 보니 </a:t>
            </a:r>
            <a:r>
              <a:rPr lang="ko-KR" altLang="en-US" sz="1600" dirty="0">
                <a:solidFill>
                  <a:srgbClr val="0070C0"/>
                </a:solidFill>
              </a:rPr>
              <a:t>노래를 많이 외우게 됐어요</a:t>
            </a:r>
            <a:r>
              <a:rPr lang="en-US" altLang="ko-KR" sz="1600" dirty="0">
                <a:solidFill>
                  <a:srgbClr val="0070C0"/>
                </a:solidFill>
              </a:rPr>
              <a:t>.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9A9EAE-E9B0-D044-B4C3-15529E83559C}"/>
              </a:ext>
            </a:extLst>
          </p:cNvPr>
          <p:cNvSpPr txBox="1"/>
          <p:nvPr/>
        </p:nvSpPr>
        <p:spPr>
          <a:xfrm>
            <a:off x="1187624" y="4415626"/>
            <a:ext cx="65527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 </a:t>
            </a:r>
            <a:r>
              <a:rPr lang="ko-KR" altLang="en-US" sz="1600" dirty="0">
                <a:solidFill>
                  <a:srgbClr val="0070C0"/>
                </a:solidFill>
              </a:rPr>
              <a:t>매일 </a:t>
            </a:r>
            <a:r>
              <a:rPr lang="en-US" altLang="ko-KR" sz="1600" dirty="0">
                <a:solidFill>
                  <a:srgbClr val="0070C0"/>
                </a:solidFill>
              </a:rPr>
              <a:t>30</a:t>
            </a:r>
            <a:r>
              <a:rPr lang="ko-KR" altLang="en-US" sz="1600" dirty="0">
                <a:solidFill>
                  <a:srgbClr val="0070C0"/>
                </a:solidFill>
              </a:rPr>
              <a:t>분씩 줄넘기를 </a:t>
            </a:r>
            <a:r>
              <a:rPr lang="ko-KR" altLang="en-US" sz="1600" b="1" u="sng" dirty="0">
                <a:solidFill>
                  <a:srgbClr val="0070C0"/>
                </a:solidFill>
              </a:rPr>
              <a:t>하다 보니 </a:t>
            </a:r>
            <a:r>
              <a:rPr lang="ko-KR" altLang="en-US" sz="1600" dirty="0">
                <a:solidFill>
                  <a:srgbClr val="0070C0"/>
                </a:solidFill>
              </a:rPr>
              <a:t>살이 빠지고 키가 커졌어요</a:t>
            </a:r>
            <a:r>
              <a:rPr lang="en-US" altLang="ko-KR" sz="1600" dirty="0">
                <a:solidFill>
                  <a:srgbClr val="0070C0"/>
                </a:solidFill>
              </a:rPr>
              <a:t>.</a:t>
            </a:r>
            <a:endParaRPr lang="en-US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0739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486D0077-21A1-9546-AAC3-22B26C2C8A3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 descr="A picture containing clock&#10;&#10;Description automatically generated">
            <a:extLst>
              <a:ext uri="{FF2B5EF4-FFF2-40B4-BE49-F238E27FC236}">
                <a16:creationId xmlns:a16="http://schemas.microsoft.com/office/drawing/2014/main" id="{00F031E4-160F-EE4E-8BCC-570C9F7667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880" y="3624437"/>
            <a:ext cx="2664296" cy="27696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7FAC3858-B6F4-EA42-8C88-EC839ECDB2DE}"/>
              </a:ext>
            </a:extLst>
          </p:cNvPr>
          <p:cNvSpPr/>
          <p:nvPr/>
        </p:nvSpPr>
        <p:spPr>
          <a:xfrm>
            <a:off x="5644216" y="1628800"/>
            <a:ext cx="2816215" cy="2325793"/>
          </a:xfrm>
          <a:prstGeom prst="wedgeEllipseCallout">
            <a:avLst>
              <a:gd name="adj1" fmla="val -59983"/>
              <a:gd name="adj2" fmla="val 4486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저는 집에서 부모님과 한국어를 </a:t>
            </a:r>
            <a:r>
              <a:rPr lang="ko-KR" altLang="en-US" dirty="0">
                <a:solidFill>
                  <a:srgbClr val="0070C0"/>
                </a:solidFill>
              </a:rPr>
              <a:t>사용하다 보니까 </a:t>
            </a:r>
            <a:r>
              <a:rPr lang="ko-KR" altLang="en-US" dirty="0">
                <a:solidFill>
                  <a:schemeClr val="tx1"/>
                </a:solidFill>
              </a:rPr>
              <a:t>한국어가 늘었어요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r>
              <a:rPr lang="ko-KR" altLang="en-US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Oval Callout 9">
            <a:extLst>
              <a:ext uri="{FF2B5EF4-FFF2-40B4-BE49-F238E27FC236}">
                <a16:creationId xmlns:a16="http://schemas.microsoft.com/office/drawing/2014/main" id="{C3C05048-2466-8A4C-89AD-7A363D876641}"/>
              </a:ext>
            </a:extLst>
          </p:cNvPr>
          <p:cNvSpPr/>
          <p:nvPr/>
        </p:nvSpPr>
        <p:spPr>
          <a:xfrm>
            <a:off x="584078" y="1628800"/>
            <a:ext cx="2547762" cy="2592287"/>
          </a:xfrm>
          <a:prstGeom prst="wedgeEllipseCallout">
            <a:avLst>
              <a:gd name="adj1" fmla="val 52320"/>
              <a:gd name="adj2" fmla="val 4272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저는 한국학교에 열심히 </a:t>
            </a:r>
            <a:r>
              <a:rPr lang="ko-KR" altLang="en-US" dirty="0">
                <a:solidFill>
                  <a:srgbClr val="0070C0"/>
                </a:solidFill>
              </a:rPr>
              <a:t>다니다 보니까 </a:t>
            </a:r>
            <a:r>
              <a:rPr lang="ko-KR" altLang="en-US" dirty="0">
                <a:solidFill>
                  <a:schemeClr val="tx1"/>
                </a:solidFill>
              </a:rPr>
              <a:t>한국어가 늘었어요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4F645C-A40E-484F-B996-1D64C2A25665}"/>
              </a:ext>
            </a:extLst>
          </p:cNvPr>
          <p:cNvSpPr txBox="1"/>
          <p:nvPr/>
        </p:nvSpPr>
        <p:spPr>
          <a:xfrm>
            <a:off x="467544" y="745604"/>
            <a:ext cx="8136904" cy="577338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여러분은 어떻게 하다 보니까 한국어 실력이 </a:t>
            </a:r>
            <a:r>
              <a:rPr lang="ko-KR" altLang="en-US" sz="2400" dirty="0" err="1"/>
              <a:t>늘었나요</a:t>
            </a:r>
            <a:r>
              <a:rPr lang="en-US" altLang="ko-KR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1761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C19D7-1978-8B45-9A3B-B5CABF935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2400" dirty="0"/>
              <a:t>&lt;</a:t>
            </a:r>
            <a:r>
              <a:rPr lang="ko-KR" altLang="en-US" sz="2400" dirty="0"/>
              <a:t>태권 파워</a:t>
            </a:r>
            <a:r>
              <a:rPr lang="en-US" altLang="ko-KR" sz="2400" dirty="0"/>
              <a:t>&gt;</a:t>
            </a:r>
            <a:r>
              <a:rPr lang="ko-KR" altLang="en-US" sz="2400" dirty="0"/>
              <a:t> 체조 영상 보기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45C90-1A62-904B-AC36-D06A84BEC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10" y="1118569"/>
            <a:ext cx="8193594" cy="728104"/>
          </a:xfr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https://www.youtube.com/watch?v=y291Inw4U6Q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Rounded Rectangular Callout 9">
            <a:extLst>
              <a:ext uri="{FF2B5EF4-FFF2-40B4-BE49-F238E27FC236}">
                <a16:creationId xmlns:a16="http://schemas.microsoft.com/office/drawing/2014/main" id="{CF3DC5B0-0318-184E-B590-50F36EA02FE7}"/>
              </a:ext>
            </a:extLst>
          </p:cNvPr>
          <p:cNvSpPr/>
          <p:nvPr/>
        </p:nvSpPr>
        <p:spPr>
          <a:xfrm>
            <a:off x="6824935" y="3290746"/>
            <a:ext cx="2016224" cy="2148183"/>
          </a:xfrm>
          <a:prstGeom prst="wedgeRoundRectCallout">
            <a:avLst>
              <a:gd name="adj1" fmla="val -24138"/>
              <a:gd name="adj2" fmla="val -106028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‘</a:t>
            </a:r>
            <a:r>
              <a:rPr lang="ko-KR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태권 파워</a:t>
            </a:r>
            <a:r>
              <a:rPr lang="en-US" altLang="ko-K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’</a:t>
            </a:r>
          </a:p>
          <a:p>
            <a:pPr algn="ctr"/>
            <a:r>
              <a:rPr lang="ko-KR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체조를 여러분도 같이 따라해 볼까요</a:t>
            </a:r>
            <a:r>
              <a:rPr lang="en-US" altLang="ko-K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en-US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5316E708-EDE3-D340-8AE3-B4C5618AB4C9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0890E8-0A7A-0642-9C5C-C7D4C968FE00}"/>
              </a:ext>
            </a:extLst>
          </p:cNvPr>
          <p:cNvSpPr txBox="1"/>
          <p:nvPr/>
        </p:nvSpPr>
        <p:spPr>
          <a:xfrm>
            <a:off x="647564" y="5629018"/>
            <a:ext cx="8193595" cy="461665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 태권도를 하는 기분으로 다같이 체조를 따라해 봅시다</a:t>
            </a:r>
            <a:r>
              <a:rPr lang="en-US" altLang="ko-KR" sz="2400" dirty="0"/>
              <a:t>.</a:t>
            </a:r>
          </a:p>
        </p:txBody>
      </p:sp>
      <p:pic>
        <p:nvPicPr>
          <p:cNvPr id="5" name="Picture 4" descr="A group of people on a court&#10;&#10;Description automatically generated">
            <a:extLst>
              <a:ext uri="{FF2B5EF4-FFF2-40B4-BE49-F238E27FC236}">
                <a16:creationId xmlns:a16="http://schemas.microsoft.com/office/drawing/2014/main" id="{AF12E90C-3DB1-C54D-AD2B-6D583C4C2F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904720"/>
            <a:ext cx="5616624" cy="35441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37032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10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9498" y="260647"/>
            <a:ext cx="8385755" cy="718845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/>
              <a:t>P. 67</a:t>
            </a:r>
            <a:r>
              <a:rPr kumimoji="1" lang="ko-KR" altLang="en-US" sz="2800" dirty="0"/>
              <a:t>을 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904E28F-ECEA-C240-B606-2224691B17FA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person standing next to a tree&#10;&#10;Description automatically generated">
            <a:extLst>
              <a:ext uri="{FF2B5EF4-FFF2-40B4-BE49-F238E27FC236}">
                <a16:creationId xmlns:a16="http://schemas.microsoft.com/office/drawing/2014/main" id="{8CA837DD-4F29-3443-9911-CD912DB4DF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97" y="1052736"/>
            <a:ext cx="8385755" cy="527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89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85F22-85E2-9749-A80D-0C418582A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78098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    듣고 말하기</a:t>
            </a:r>
            <a:r>
              <a:rPr lang="en-US" altLang="ko-KR" sz="4000" dirty="0"/>
              <a:t>   </a:t>
            </a:r>
            <a:r>
              <a:rPr lang="en-US" altLang="ko-KR" sz="3200" dirty="0"/>
              <a:t>P.72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D76473A3-F313-104F-B01B-F9860721A1F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70D223C2-5FA7-1A4E-9392-9DD60FA1D0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52736"/>
            <a:ext cx="8073342" cy="5185387"/>
          </a:xfrm>
          <a:prstGeom prst="rect">
            <a:avLst/>
          </a:prstGeom>
        </p:spPr>
      </p:pic>
      <p:pic>
        <p:nvPicPr>
          <p:cNvPr id="5" name="013" descr="013">
            <a:hlinkClick r:id="" action="ppaction://media"/>
            <a:extLst>
              <a:ext uri="{FF2B5EF4-FFF2-40B4-BE49-F238E27FC236}">
                <a16:creationId xmlns:a16="http://schemas.microsoft.com/office/drawing/2014/main" id="{F3CCAA0D-2ADF-D840-9AF4-FFF1553AB9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4350" y="1800510"/>
            <a:ext cx="812800" cy="8128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sp>
        <p:nvSpPr>
          <p:cNvPr id="6" name="Oval Callout 5">
            <a:extLst>
              <a:ext uri="{FF2B5EF4-FFF2-40B4-BE49-F238E27FC236}">
                <a16:creationId xmlns:a16="http://schemas.microsoft.com/office/drawing/2014/main" id="{32FB89BF-AD3B-2349-A1B2-9D4986C92479}"/>
              </a:ext>
            </a:extLst>
          </p:cNvPr>
          <p:cNvSpPr/>
          <p:nvPr/>
        </p:nvSpPr>
        <p:spPr>
          <a:xfrm>
            <a:off x="251520" y="2348880"/>
            <a:ext cx="1584176" cy="1728192"/>
          </a:xfrm>
          <a:prstGeom prst="wedgeEllipseCallout">
            <a:avLst>
              <a:gd name="adj1" fmla="val 122743"/>
              <a:gd name="adj2" fmla="val -4153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뭐에 대해 이야기 해요</a:t>
            </a:r>
            <a:r>
              <a:rPr lang="en-US" altLang="ko-KR" sz="1600" dirty="0">
                <a:solidFill>
                  <a:schemeClr val="tx1"/>
                </a:solidFill>
              </a:rPr>
              <a:t>?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0782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69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B2BCCA17-EDCD-C249-AD9F-97DDD7A31A9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0E19BF6C-7C3D-A244-9130-D443CEE8FE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4664"/>
            <a:ext cx="8784976" cy="576064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5ED4F1F-E629-0B43-9F8A-D14FC0A4B770}"/>
              </a:ext>
            </a:extLst>
          </p:cNvPr>
          <p:cNvCxnSpPr>
            <a:cxnSpLocks/>
          </p:cNvCxnSpPr>
          <p:nvPr/>
        </p:nvCxnSpPr>
        <p:spPr>
          <a:xfrm>
            <a:off x="899592" y="4941168"/>
            <a:ext cx="543660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Donut 7">
            <a:extLst>
              <a:ext uri="{FF2B5EF4-FFF2-40B4-BE49-F238E27FC236}">
                <a16:creationId xmlns:a16="http://schemas.microsoft.com/office/drawing/2014/main" id="{9ACDC3A7-87A6-E546-9F02-EC3273A13AA2}"/>
              </a:ext>
            </a:extLst>
          </p:cNvPr>
          <p:cNvSpPr/>
          <p:nvPr/>
        </p:nvSpPr>
        <p:spPr>
          <a:xfrm>
            <a:off x="1187624" y="1736812"/>
            <a:ext cx="360040" cy="360040"/>
          </a:xfrm>
          <a:prstGeom prst="donut">
            <a:avLst>
              <a:gd name="adj" fmla="val 696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Donut 13">
            <a:extLst>
              <a:ext uri="{FF2B5EF4-FFF2-40B4-BE49-F238E27FC236}">
                <a16:creationId xmlns:a16="http://schemas.microsoft.com/office/drawing/2014/main" id="{835FD73F-7907-6146-8E8F-BBB53A56A553}"/>
              </a:ext>
            </a:extLst>
          </p:cNvPr>
          <p:cNvSpPr/>
          <p:nvPr/>
        </p:nvSpPr>
        <p:spPr>
          <a:xfrm>
            <a:off x="1187624" y="3158970"/>
            <a:ext cx="360040" cy="360040"/>
          </a:xfrm>
          <a:prstGeom prst="donut">
            <a:avLst>
              <a:gd name="adj" fmla="val 696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8068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58BDB-A757-D54D-8BDC-B6C04AD80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620" y="413793"/>
            <a:ext cx="8229600" cy="710951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듣고 말하기</a:t>
            </a:r>
            <a:r>
              <a:rPr lang="en-US" altLang="ko-KR" sz="3600" dirty="0"/>
              <a:t>  </a:t>
            </a:r>
            <a:r>
              <a:rPr lang="ko-KR" altLang="en-US" sz="3600" dirty="0"/>
              <a:t> </a:t>
            </a:r>
            <a:r>
              <a:rPr lang="en-US" altLang="ko-KR" sz="3200" dirty="0"/>
              <a:t>P.73</a:t>
            </a:r>
            <a:r>
              <a:rPr lang="ko-KR" altLang="en-US" sz="3200" dirty="0"/>
              <a:t> 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2193D04-6A44-1041-AE24-B9F26F175395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close up of a device&#10;&#10;Description automatically generated">
            <a:extLst>
              <a:ext uri="{FF2B5EF4-FFF2-40B4-BE49-F238E27FC236}">
                <a16:creationId xmlns:a16="http://schemas.microsoft.com/office/drawing/2014/main" id="{775E49A8-67BA-E44F-87B2-7031BEFE6A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24" y="1112048"/>
            <a:ext cx="8784976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389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97A59-0AF7-3540-BBB0-981C57F95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200" dirty="0"/>
              <a:t>듣고 말하기</a:t>
            </a:r>
            <a:endParaRPr lang="en-US" sz="32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138B5E6D-C72D-1945-B77A-EF627C6F1EB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FF073B4B-29DB-F14C-A46A-14CC6BDDD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61" y="1021795"/>
            <a:ext cx="7982877" cy="529897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57A59E9-FF0D-674F-9A70-72B01F5B727C}"/>
              </a:ext>
            </a:extLst>
          </p:cNvPr>
          <p:cNvCxnSpPr>
            <a:cxnSpLocks/>
          </p:cNvCxnSpPr>
          <p:nvPr/>
        </p:nvCxnSpPr>
        <p:spPr>
          <a:xfrm>
            <a:off x="1259632" y="3443138"/>
            <a:ext cx="53285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Oval Callout 6">
            <a:extLst>
              <a:ext uri="{FF2B5EF4-FFF2-40B4-BE49-F238E27FC236}">
                <a16:creationId xmlns:a16="http://schemas.microsoft.com/office/drawing/2014/main" id="{1E510BBF-4042-D545-B7DC-37A3B17D1A4D}"/>
              </a:ext>
            </a:extLst>
          </p:cNvPr>
          <p:cNvSpPr/>
          <p:nvPr/>
        </p:nvSpPr>
        <p:spPr>
          <a:xfrm>
            <a:off x="6372200" y="1224359"/>
            <a:ext cx="2191238" cy="2016215"/>
          </a:xfrm>
          <a:prstGeom prst="wedgeEllipseCallout">
            <a:avLst>
              <a:gd name="adj1" fmla="val -99396"/>
              <a:gd name="adj2" fmla="val -3160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나의 하루에 대해서 이야기 해 봅시다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7640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21A9C-BCFE-274C-8628-C1E666B70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74638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  읽고 쓰기 </a:t>
            </a:r>
            <a:r>
              <a:rPr lang="en-US" altLang="ko-KR" sz="2800" dirty="0"/>
              <a:t>(</a:t>
            </a:r>
            <a:r>
              <a:rPr lang="ko-KR" altLang="en-US" sz="2800" dirty="0"/>
              <a:t>쓰기 과제</a:t>
            </a:r>
            <a:r>
              <a:rPr lang="en-US" altLang="ko-KR" sz="2800" dirty="0"/>
              <a:t>)  P. 74</a:t>
            </a:r>
            <a:endParaRPr lang="en-US" sz="28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4571E548-AACD-F04C-B1D6-59B49A16C9AE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474202E-9359-F744-86A6-7F7DCFE87C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304467"/>
            <a:ext cx="8229600" cy="4932846"/>
          </a:xfrm>
          <a:prstGeom prst="rect">
            <a:avLst/>
          </a:prstGeom>
        </p:spPr>
      </p:pic>
      <p:sp>
        <p:nvSpPr>
          <p:cNvPr id="7" name="Donut 6">
            <a:extLst>
              <a:ext uri="{FF2B5EF4-FFF2-40B4-BE49-F238E27FC236}">
                <a16:creationId xmlns:a16="http://schemas.microsoft.com/office/drawing/2014/main" id="{DAB0BC0B-CCFA-0042-8786-2DA6796041DB}"/>
              </a:ext>
            </a:extLst>
          </p:cNvPr>
          <p:cNvSpPr/>
          <p:nvPr/>
        </p:nvSpPr>
        <p:spPr>
          <a:xfrm>
            <a:off x="3579576" y="2852936"/>
            <a:ext cx="2216559" cy="360040"/>
          </a:xfrm>
          <a:prstGeom prst="donut">
            <a:avLst>
              <a:gd name="adj" fmla="val 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609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A2684E4B-C604-A146-ABD8-AB4150401180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0CDCA321-2414-914B-BBF0-AD99427658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6" y="464797"/>
            <a:ext cx="8860824" cy="5688632"/>
          </a:xfrm>
          <a:prstGeom prst="rect">
            <a:avLst/>
          </a:prstGeom>
        </p:spPr>
      </p:pic>
      <p:sp>
        <p:nvSpPr>
          <p:cNvPr id="8" name="Donut 7">
            <a:extLst>
              <a:ext uri="{FF2B5EF4-FFF2-40B4-BE49-F238E27FC236}">
                <a16:creationId xmlns:a16="http://schemas.microsoft.com/office/drawing/2014/main" id="{30275D95-ED9E-6A42-B3BB-DF28B8B4DCA9}"/>
              </a:ext>
            </a:extLst>
          </p:cNvPr>
          <p:cNvSpPr/>
          <p:nvPr/>
        </p:nvSpPr>
        <p:spPr>
          <a:xfrm>
            <a:off x="1223249" y="1149252"/>
            <a:ext cx="360040" cy="360040"/>
          </a:xfrm>
          <a:prstGeom prst="donut">
            <a:avLst>
              <a:gd name="adj" fmla="val 696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Donut 8">
            <a:extLst>
              <a:ext uri="{FF2B5EF4-FFF2-40B4-BE49-F238E27FC236}">
                <a16:creationId xmlns:a16="http://schemas.microsoft.com/office/drawing/2014/main" id="{D0CBB088-1A4D-0248-BB29-A5F926E5A61C}"/>
              </a:ext>
            </a:extLst>
          </p:cNvPr>
          <p:cNvSpPr/>
          <p:nvPr/>
        </p:nvSpPr>
        <p:spPr>
          <a:xfrm>
            <a:off x="1199499" y="4149080"/>
            <a:ext cx="360040" cy="360040"/>
          </a:xfrm>
          <a:prstGeom prst="donut">
            <a:avLst>
              <a:gd name="adj" fmla="val 696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962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34F0259-9173-5E49-9C27-FF48D1CAF76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158564-56C5-6A44-B157-1F6139E55631}"/>
              </a:ext>
            </a:extLst>
          </p:cNvPr>
          <p:cNvSpPr txBox="1"/>
          <p:nvPr/>
        </p:nvSpPr>
        <p:spPr>
          <a:xfrm>
            <a:off x="683568" y="404664"/>
            <a:ext cx="7920880" cy="646331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3600" dirty="0"/>
              <a:t> </a:t>
            </a:r>
            <a:r>
              <a:rPr lang="ko-KR" altLang="en-US" sz="3600" dirty="0"/>
              <a:t>쓰기 과제 </a:t>
            </a:r>
            <a:r>
              <a:rPr lang="en-US" altLang="ko-KR" sz="3600" dirty="0"/>
              <a:t>  </a:t>
            </a:r>
            <a:r>
              <a:rPr lang="en-US" altLang="ko-KR" sz="3200" dirty="0"/>
              <a:t>P.75</a:t>
            </a:r>
            <a:r>
              <a:rPr lang="ko-KR" altLang="en-US" sz="3200" dirty="0"/>
              <a:t>  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D2432D6-9D76-E145-B6B5-4C2068C89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95016"/>
            <a:ext cx="8136904" cy="5031145"/>
          </a:xfrm>
          <a:prstGeom prst="rect">
            <a:avLst/>
          </a:prstGeom>
        </p:spPr>
      </p:pic>
      <p:sp>
        <p:nvSpPr>
          <p:cNvPr id="7" name="Donut 6">
            <a:extLst>
              <a:ext uri="{FF2B5EF4-FFF2-40B4-BE49-F238E27FC236}">
                <a16:creationId xmlns:a16="http://schemas.microsoft.com/office/drawing/2014/main" id="{79D5E357-C75B-C64E-9FD9-14E1F0AC51B4}"/>
              </a:ext>
            </a:extLst>
          </p:cNvPr>
          <p:cNvSpPr/>
          <p:nvPr/>
        </p:nvSpPr>
        <p:spPr>
          <a:xfrm>
            <a:off x="971600" y="1916832"/>
            <a:ext cx="2232248" cy="432048"/>
          </a:xfrm>
          <a:prstGeom prst="donut">
            <a:avLst>
              <a:gd name="adj" fmla="val 533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121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9FB2732-7768-7748-8113-D1407E8D27F7}"/>
              </a:ext>
            </a:extLst>
          </p:cNvPr>
          <p:cNvSpPr txBox="1"/>
          <p:nvPr/>
        </p:nvSpPr>
        <p:spPr>
          <a:xfrm>
            <a:off x="863588" y="323392"/>
            <a:ext cx="7416824" cy="646331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3600" dirty="0"/>
              <a:t>        </a:t>
            </a:r>
            <a:r>
              <a:rPr lang="ko-KR" altLang="en-US" sz="3600" dirty="0"/>
              <a:t>글쓰기 </a:t>
            </a:r>
            <a:r>
              <a:rPr lang="en-US" altLang="ko-KR" sz="2800" dirty="0"/>
              <a:t>(</a:t>
            </a:r>
            <a:r>
              <a:rPr lang="ko-KR" altLang="en-US" sz="2800" dirty="0"/>
              <a:t>쓰기 과제</a:t>
            </a:r>
            <a:r>
              <a:rPr lang="en-US" altLang="ko-KR" sz="2800" dirty="0"/>
              <a:t>)     P.75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294DDFEE-5718-6C48-9E89-C56AB913DC5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144242F0-222A-C247-9953-14358136EF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74" y="1225526"/>
            <a:ext cx="7668852" cy="484755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AA4663B-B461-744E-9727-9A1A77A9422E}"/>
              </a:ext>
            </a:extLst>
          </p:cNvPr>
          <p:cNvCxnSpPr>
            <a:cxnSpLocks/>
          </p:cNvCxnSpPr>
          <p:nvPr/>
        </p:nvCxnSpPr>
        <p:spPr>
          <a:xfrm>
            <a:off x="2879812" y="1700808"/>
            <a:ext cx="320435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1580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C19D7-1978-8B45-9A3B-B5CABF935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2400" dirty="0"/>
              <a:t>&lt;</a:t>
            </a:r>
            <a:r>
              <a:rPr lang="ko-KR" altLang="en-US" sz="2400" dirty="0"/>
              <a:t>달리기 선수가 된 토토</a:t>
            </a:r>
            <a:r>
              <a:rPr lang="en-US" altLang="ko-KR" sz="2400" dirty="0"/>
              <a:t>&gt;</a:t>
            </a:r>
            <a:r>
              <a:rPr lang="ko-KR" altLang="en-US" sz="2400" dirty="0"/>
              <a:t> 읽어주는 동화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45C90-1A62-904B-AC36-D06A84BEC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199" y="1238333"/>
            <a:ext cx="8193594" cy="728104"/>
          </a:xfr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hlinkClick r:id="rId3"/>
              </a:rPr>
              <a:t>https://www.youtube.com/watch?v=qk2UKOcgFGg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Rounded Rectangular Callout 9">
            <a:extLst>
              <a:ext uri="{FF2B5EF4-FFF2-40B4-BE49-F238E27FC236}">
                <a16:creationId xmlns:a16="http://schemas.microsoft.com/office/drawing/2014/main" id="{CF3DC5B0-0318-184E-B590-50F36EA02FE7}"/>
              </a:ext>
            </a:extLst>
          </p:cNvPr>
          <p:cNvSpPr/>
          <p:nvPr/>
        </p:nvSpPr>
        <p:spPr>
          <a:xfrm>
            <a:off x="6824935" y="3290746"/>
            <a:ext cx="2016224" cy="2148183"/>
          </a:xfrm>
          <a:prstGeom prst="wedgeRoundRectCallout">
            <a:avLst>
              <a:gd name="adj1" fmla="val -24138"/>
              <a:gd name="adj2" fmla="val -106028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영상을 보면서 재미있는 동화를 같이 읽어볼까요</a:t>
            </a:r>
            <a:r>
              <a:rPr lang="en-US" altLang="ko-K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en-US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5316E708-EDE3-D340-8AE3-B4C5618AB4C9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0890E8-0A7A-0642-9C5C-C7D4C968FE00}"/>
              </a:ext>
            </a:extLst>
          </p:cNvPr>
          <p:cNvSpPr txBox="1"/>
          <p:nvPr/>
        </p:nvSpPr>
        <p:spPr>
          <a:xfrm>
            <a:off x="647564" y="5629018"/>
            <a:ext cx="8193595" cy="461665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 </a:t>
            </a:r>
            <a:r>
              <a:rPr lang="en-US" altLang="ko-KR" sz="2400" dirty="0"/>
              <a:t>‘</a:t>
            </a:r>
            <a:r>
              <a:rPr lang="ko-KR" altLang="en-US" sz="2400" dirty="0"/>
              <a:t>달리기 선수가 된 토토</a:t>
            </a:r>
            <a:r>
              <a:rPr lang="en-US" altLang="ko-KR" sz="2400" dirty="0"/>
              <a:t>’</a:t>
            </a:r>
            <a:r>
              <a:rPr lang="ko-KR" altLang="en-US" sz="2400" dirty="0"/>
              <a:t>는 어떤 </a:t>
            </a:r>
            <a:r>
              <a:rPr lang="ko-KR" altLang="en-US" sz="2400" dirty="0" err="1"/>
              <a:t>친구였나요</a:t>
            </a:r>
            <a:r>
              <a:rPr lang="en-US" altLang="ko-KR" sz="2400" dirty="0"/>
              <a:t>?</a:t>
            </a:r>
          </a:p>
        </p:txBody>
      </p:sp>
      <p:pic>
        <p:nvPicPr>
          <p:cNvPr id="7" name="Picture 6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CEA95598-D3AD-534B-8901-2E2B4D81ED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20075"/>
            <a:ext cx="4303058" cy="303554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2706878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10" grpId="0" animBg="1"/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00052-B03F-2246-8C28-68E9C1C192B4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2400" dirty="0"/>
              <a:t>&lt;</a:t>
            </a:r>
            <a:r>
              <a:rPr lang="ko-KR" altLang="en-US" sz="2400" dirty="0"/>
              <a:t>달리기 선수가 된 토토</a:t>
            </a:r>
            <a:r>
              <a:rPr lang="en-US" altLang="ko-KR" sz="2400" dirty="0"/>
              <a:t>&gt;</a:t>
            </a:r>
            <a:r>
              <a:rPr lang="ko-KR" altLang="en-US" sz="2400" dirty="0"/>
              <a:t> 영상 동화 </a:t>
            </a:r>
            <a:r>
              <a:rPr lang="en-US" altLang="ko-KR" sz="2400" dirty="0"/>
              <a:t>(</a:t>
            </a:r>
            <a:r>
              <a:rPr lang="ko-KR" altLang="en-US" sz="2400" dirty="0"/>
              <a:t>쓰기 과제</a:t>
            </a:r>
            <a:r>
              <a:rPr lang="en-US" altLang="ko-KR" sz="2400" dirty="0"/>
              <a:t>)</a:t>
            </a:r>
            <a:endParaRPr lang="en-US" sz="2400" dirty="0"/>
          </a:p>
        </p:txBody>
      </p:sp>
      <p:pic>
        <p:nvPicPr>
          <p:cNvPr id="4" name="Content Placeholder 3" descr="A picture containing table, birthday, photo, cake&#10;&#10;Description automatically generated">
            <a:extLst>
              <a:ext uri="{FF2B5EF4-FFF2-40B4-BE49-F238E27FC236}">
                <a16:creationId xmlns:a16="http://schemas.microsoft.com/office/drawing/2014/main" id="{D4E76126-8521-B247-BDF0-737173D109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72815"/>
            <a:ext cx="4978400" cy="4382477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7ABF887-CBEF-4545-9D61-6E77533A7FEE}"/>
              </a:ext>
            </a:extLst>
          </p:cNvPr>
          <p:cNvSpPr txBox="1"/>
          <p:nvPr/>
        </p:nvSpPr>
        <p:spPr>
          <a:xfrm>
            <a:off x="5796136" y="1772814"/>
            <a:ext cx="2890664" cy="40934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다음 단어를 사용해서 짧은 글을 지어 보세요</a:t>
            </a:r>
            <a:r>
              <a:rPr lang="en-US" altLang="ko-K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1)</a:t>
            </a:r>
            <a:r>
              <a:rPr lang="ko-KR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축구 선수  </a:t>
            </a:r>
            <a:endParaRPr lang="en-US" altLang="ko-KR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2)</a:t>
            </a:r>
            <a:r>
              <a:rPr lang="ko-KR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수영 선수</a:t>
            </a:r>
            <a:r>
              <a:rPr lang="en-US" altLang="ko-K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3)</a:t>
            </a:r>
            <a:r>
              <a:rPr lang="ko-KR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달리기 선수  </a:t>
            </a:r>
            <a:endParaRPr lang="en-US" altLang="ko-KR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4)</a:t>
            </a:r>
            <a:r>
              <a:rPr lang="ko-KR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소곤소곤</a:t>
            </a:r>
            <a:endParaRPr lang="en-US" altLang="ko-KR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5)</a:t>
            </a:r>
            <a:r>
              <a:rPr lang="ko-KR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걱정하다  </a:t>
            </a:r>
            <a:endParaRPr lang="en-US" altLang="ko-KR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6)</a:t>
            </a:r>
            <a:r>
              <a:rPr lang="ko-KR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자신이 있다</a:t>
            </a:r>
            <a:endParaRPr lang="en-US" altLang="ko-KR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0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84DF3676-3124-1F4C-A85E-5840574424EF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29365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02EFB-0F64-2048-9CAA-D4C43B9C69D9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학습목표 및 내용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DFA24B1-FA4C-F649-B904-A7A0291E4C0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DDC8AE61-8ADD-5D4B-B83D-916428AD2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56793"/>
            <a:ext cx="8229600" cy="468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850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D30A071-0C99-5A4D-8D2B-93FB15317041}"/>
              </a:ext>
            </a:extLst>
          </p:cNvPr>
          <p:cNvSpPr txBox="1"/>
          <p:nvPr/>
        </p:nvSpPr>
        <p:spPr>
          <a:xfrm>
            <a:off x="611560" y="332656"/>
            <a:ext cx="7920880" cy="584775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3200" dirty="0"/>
              <a:t> </a:t>
            </a:r>
            <a:r>
              <a:rPr lang="ko-KR" altLang="en-US" sz="3200" dirty="0"/>
              <a:t>문화를 배워요 </a:t>
            </a:r>
            <a:r>
              <a:rPr lang="en-US" altLang="ko-KR" sz="3200" dirty="0"/>
              <a:t>  </a:t>
            </a:r>
            <a:r>
              <a:rPr lang="en-US" altLang="ko-KR" sz="2400" dirty="0"/>
              <a:t>P. 76</a:t>
            </a:r>
            <a:endParaRPr lang="en-US" sz="24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FFAD56E-083B-6543-B76B-3A2E16BB4EDB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FEA08AAB-42CA-B849-B55E-A7178F0105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48340"/>
            <a:ext cx="7920880" cy="5172457"/>
          </a:xfrm>
          <a:prstGeom prst="rect">
            <a:avLst/>
          </a:prstGeom>
        </p:spPr>
      </p:pic>
      <p:sp>
        <p:nvSpPr>
          <p:cNvPr id="9" name="Cloud Callout 8">
            <a:extLst>
              <a:ext uri="{FF2B5EF4-FFF2-40B4-BE49-F238E27FC236}">
                <a16:creationId xmlns:a16="http://schemas.microsoft.com/office/drawing/2014/main" id="{D15DEDF2-3E75-FF42-B480-2BCA3BD04668}"/>
              </a:ext>
            </a:extLst>
          </p:cNvPr>
          <p:cNvSpPr/>
          <p:nvPr/>
        </p:nvSpPr>
        <p:spPr>
          <a:xfrm>
            <a:off x="6588225" y="1844824"/>
            <a:ext cx="2304256" cy="1008112"/>
          </a:xfrm>
          <a:prstGeom prst="cloudCallout">
            <a:avLst>
              <a:gd name="adj1" fmla="val -69520"/>
              <a:gd name="adj2" fmla="val 2056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‘</a:t>
            </a:r>
            <a:r>
              <a:rPr lang="ko-KR" altLang="en-US" dirty="0">
                <a:solidFill>
                  <a:schemeClr val="tx1"/>
                </a:solidFill>
              </a:rPr>
              <a:t>한국 속담</a:t>
            </a:r>
            <a:r>
              <a:rPr lang="en-US" altLang="ko-KR" dirty="0">
                <a:solidFill>
                  <a:schemeClr val="tx1"/>
                </a:solidFill>
              </a:rPr>
              <a:t>’</a:t>
            </a:r>
            <a:r>
              <a:rPr lang="ko-KR" altLang="en-US" dirty="0">
                <a:solidFill>
                  <a:schemeClr val="tx1"/>
                </a:solidFill>
              </a:rPr>
              <a:t>을 알아요</a:t>
            </a:r>
            <a:r>
              <a:rPr lang="en-US" altLang="ko-KR" dirty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41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C19D7-1978-8B45-9A3B-B5CABF935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2400" dirty="0"/>
              <a:t>&lt;</a:t>
            </a:r>
            <a:r>
              <a:rPr lang="ko-KR" altLang="en-US" sz="2400" dirty="0"/>
              <a:t>세 살 버릇 여든까지 간다</a:t>
            </a:r>
            <a:r>
              <a:rPr lang="en-US" altLang="ko-KR" sz="2400" dirty="0"/>
              <a:t>&gt;</a:t>
            </a:r>
            <a:r>
              <a:rPr lang="ko-KR" altLang="en-US" sz="2400" dirty="0"/>
              <a:t> 한국 속담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45C90-1A62-904B-AC36-D06A84BEC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199" y="1238333"/>
            <a:ext cx="8193594" cy="728104"/>
          </a:xfr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sz="24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https://www.youtube.com/watch?v=PCp6OD9OLYs&amp;vl=ko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Rounded Rectangular Callout 9">
            <a:extLst>
              <a:ext uri="{FF2B5EF4-FFF2-40B4-BE49-F238E27FC236}">
                <a16:creationId xmlns:a16="http://schemas.microsoft.com/office/drawing/2014/main" id="{CF3DC5B0-0318-184E-B590-50F36EA02FE7}"/>
              </a:ext>
            </a:extLst>
          </p:cNvPr>
          <p:cNvSpPr/>
          <p:nvPr/>
        </p:nvSpPr>
        <p:spPr>
          <a:xfrm>
            <a:off x="6824935" y="3290746"/>
            <a:ext cx="2016224" cy="2148183"/>
          </a:xfrm>
          <a:prstGeom prst="wedgeRoundRectCallout">
            <a:avLst>
              <a:gd name="adj1" fmla="val -24138"/>
              <a:gd name="adj2" fmla="val -106028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한국 속담에 대해서 알아볼까요</a:t>
            </a:r>
            <a:r>
              <a:rPr lang="en-US" altLang="ko-K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en-US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5316E708-EDE3-D340-8AE3-B4C5618AB4C9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0890E8-0A7A-0642-9C5C-C7D4C968FE00}"/>
              </a:ext>
            </a:extLst>
          </p:cNvPr>
          <p:cNvSpPr txBox="1"/>
          <p:nvPr/>
        </p:nvSpPr>
        <p:spPr>
          <a:xfrm>
            <a:off x="647564" y="5629018"/>
            <a:ext cx="8193595" cy="461665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 여러분이 아는 다른 한국 속담에는 어떤 것이 있나요</a:t>
            </a:r>
            <a:r>
              <a:rPr lang="en-US" altLang="ko-KR" sz="2400" dirty="0"/>
              <a:t>?</a:t>
            </a: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04F0CE39-6EA4-1E42-974C-EF17AAC967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64" y="2146777"/>
            <a:ext cx="6020532" cy="32921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395674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10" grpId="0" animBg="1"/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/>
              <a:t>L 7 Quizlet </a:t>
            </a:r>
            <a:r>
              <a:rPr kumimoji="1" lang="ko-KR" altLang="en-US" dirty="0"/>
              <a:t>단어 연습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598065"/>
            <a:ext cx="8105265" cy="1974951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endParaRPr kumimoji="1" lang="en-US" altLang="ko-KR" dirty="0"/>
          </a:p>
          <a:p>
            <a:pPr marL="0" indent="0">
              <a:buNone/>
              <a:defRPr/>
            </a:pPr>
            <a:r>
              <a:rPr kumimoji="1" lang="en-US" altLang="ko-KR" dirty="0"/>
              <a:t>7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규칙적으로</a:t>
            </a:r>
            <a:r>
              <a:rPr kumimoji="1" lang="en-US" altLang="ko-KR" dirty="0"/>
              <a:t>,</a:t>
            </a:r>
            <a:r>
              <a:rPr kumimoji="1" lang="ko-KR" altLang="en-US" dirty="0"/>
              <a:t> 건강하게</a:t>
            </a:r>
            <a:r>
              <a:rPr kumimoji="1" lang="en-US" altLang="ko-KR" dirty="0"/>
              <a:t>!”</a:t>
            </a:r>
          </a:p>
          <a:p>
            <a:pPr marL="0" indent="0">
              <a:buNone/>
              <a:defRPr/>
            </a:pPr>
            <a:r>
              <a:rPr lang="en-US" dirty="0">
                <a:hlinkClick r:id="rId2"/>
              </a:rPr>
              <a:t>http://gg.gg/i6uh5</a:t>
            </a:r>
            <a:endParaRPr lang="en-US" dirty="0"/>
          </a:p>
          <a:p>
            <a:pPr marL="0" indent="0">
              <a:buNone/>
              <a:defRPr/>
            </a:pPr>
            <a:r>
              <a:rPr lang="en-US" dirty="0">
                <a:hlinkClick r:id="rId3"/>
              </a:rPr>
              <a:t> </a:t>
            </a:r>
          </a:p>
          <a:p>
            <a:pPr marL="0" indent="0">
              <a:buNone/>
              <a:defRPr/>
            </a:pPr>
            <a:endParaRPr lang="en-US" dirty="0">
              <a:hlinkClick r:id="rId3"/>
            </a:endParaRPr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DCF232-7520-7E49-B3F4-1CE13B5AC461}"/>
              </a:ext>
            </a:extLst>
          </p:cNvPr>
          <p:cNvSpPr txBox="1"/>
          <p:nvPr/>
        </p:nvSpPr>
        <p:spPr>
          <a:xfrm>
            <a:off x="323528" y="4077072"/>
            <a:ext cx="133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FC09FB9D-F1F4-104C-B8B7-B55FEEC899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35" y="3573016"/>
            <a:ext cx="7980929" cy="2607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892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7B70A-F700-1940-BA77-EE877094E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1905"/>
          </a:xfrm>
          <a:solidFill>
            <a:srgbClr val="00B0F0"/>
          </a:solidFill>
        </p:spPr>
        <p:txBody>
          <a:bodyPr/>
          <a:lstStyle/>
          <a:p>
            <a:r>
              <a:rPr lang="ko-KR" altLang="en-US" sz="3600" dirty="0"/>
              <a:t>         </a:t>
            </a:r>
            <a:r>
              <a:rPr lang="en-US" sz="3600" dirty="0"/>
              <a:t>Workbook </a:t>
            </a:r>
            <a:r>
              <a:rPr lang="ko-KR" altLang="en-US" sz="3600" dirty="0"/>
              <a:t> </a:t>
            </a:r>
            <a:r>
              <a:rPr lang="en-US" sz="2800" dirty="0"/>
              <a:t>P</a:t>
            </a:r>
            <a:r>
              <a:rPr lang="en-US" altLang="ko-KR" sz="2800" dirty="0"/>
              <a:t>.29-32</a:t>
            </a:r>
            <a:r>
              <a:rPr lang="ko-KR" altLang="en-US" sz="2800" dirty="0"/>
              <a:t>      </a:t>
            </a:r>
            <a:r>
              <a:rPr lang="en-US" sz="2800" dirty="0"/>
              <a:t>(</a:t>
            </a:r>
            <a:r>
              <a:rPr lang="ko-KR" altLang="en-US" sz="2800" dirty="0"/>
              <a:t>숙제</a:t>
            </a:r>
            <a:r>
              <a:rPr lang="en-US" altLang="ko-KR" sz="2800" dirty="0"/>
              <a:t>)</a:t>
            </a:r>
            <a:endParaRPr lang="en-US" sz="20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93F2650-DC1E-E94C-BFC5-4974571D444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FF9895C3-B766-8040-BC38-68A0E5C576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6543"/>
            <a:ext cx="8229599" cy="51386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1DEA84-2829-CA42-890F-7454878D86D6}"/>
              </a:ext>
            </a:extLst>
          </p:cNvPr>
          <p:cNvSpPr txBox="1"/>
          <p:nvPr/>
        </p:nvSpPr>
        <p:spPr>
          <a:xfrm>
            <a:off x="1979711" y="4797152"/>
            <a:ext cx="1296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건강하다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814831-A9AE-D94B-A86C-7463E9E78C41}"/>
              </a:ext>
            </a:extLst>
          </p:cNvPr>
          <p:cNvSpPr txBox="1"/>
          <p:nvPr/>
        </p:nvSpPr>
        <p:spPr>
          <a:xfrm>
            <a:off x="1979712" y="5135706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지저분하다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C8DC0D-A35D-4F4E-B2C7-6A431BAFE3F8}"/>
              </a:ext>
            </a:extLst>
          </p:cNvPr>
          <p:cNvSpPr txBox="1"/>
          <p:nvPr/>
        </p:nvSpPr>
        <p:spPr>
          <a:xfrm>
            <a:off x="1979712" y="547426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양치질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08FD6F-1808-2746-9720-63B1B00B7887}"/>
              </a:ext>
            </a:extLst>
          </p:cNvPr>
          <p:cNvSpPr txBox="1"/>
          <p:nvPr/>
        </p:nvSpPr>
        <p:spPr>
          <a:xfrm>
            <a:off x="1979711" y="5829772"/>
            <a:ext cx="1296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다리를 꼬다</a:t>
            </a:r>
            <a:endParaRPr lang="en-US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961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7" grpId="0"/>
      <p:bldP spid="8" grpId="0"/>
      <p:bldP spid="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9A7168C8-DC90-B847-8888-9C96D07132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80208"/>
            <a:ext cx="8435280" cy="6048672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26A45EB-2B33-034B-A7F4-093D5479DF2A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464C07-372F-CF40-A05F-48BA314C2B72}"/>
              </a:ext>
            </a:extLst>
          </p:cNvPr>
          <p:cNvSpPr txBox="1"/>
          <p:nvPr/>
        </p:nvSpPr>
        <p:spPr>
          <a:xfrm>
            <a:off x="3275856" y="3275692"/>
            <a:ext cx="72008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바른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B499D0-6175-F642-87F0-0F400A9A3D31}"/>
              </a:ext>
            </a:extLst>
          </p:cNvPr>
          <p:cNvSpPr txBox="1"/>
          <p:nvPr/>
        </p:nvSpPr>
        <p:spPr>
          <a:xfrm>
            <a:off x="5148064" y="3933056"/>
            <a:ext cx="115212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규칙적인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648A3F-69DF-754F-A96F-77AD5B0DAF46}"/>
              </a:ext>
            </a:extLst>
          </p:cNvPr>
          <p:cNvSpPr txBox="1"/>
          <p:nvPr/>
        </p:nvSpPr>
        <p:spPr>
          <a:xfrm>
            <a:off x="4427984" y="4581128"/>
            <a:ext cx="144016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일어났어요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32D908-5FD2-F441-BA4B-2A4DC04A830C}"/>
              </a:ext>
            </a:extLst>
          </p:cNvPr>
          <p:cNvSpPr txBox="1"/>
          <p:nvPr/>
        </p:nvSpPr>
        <p:spPr>
          <a:xfrm>
            <a:off x="4067944" y="5229200"/>
            <a:ext cx="129614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피곤해요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4514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B3D9241-4B4E-0648-A301-EB5F3FDB36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33" y="280208"/>
            <a:ext cx="8844333" cy="6048672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A7A1903-6A7A-FB47-A91B-E128B7863F77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88934D-570F-E040-B91C-17EFCDAB3660}"/>
              </a:ext>
            </a:extLst>
          </p:cNvPr>
          <p:cNvSpPr txBox="1"/>
          <p:nvPr/>
        </p:nvSpPr>
        <p:spPr>
          <a:xfrm>
            <a:off x="2483768" y="4067780"/>
            <a:ext cx="266429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우리 동네에 살았었는데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8F9309-89AA-2849-B01F-A1860949606B}"/>
              </a:ext>
            </a:extLst>
          </p:cNvPr>
          <p:cNvSpPr txBox="1"/>
          <p:nvPr/>
        </p:nvSpPr>
        <p:spPr>
          <a:xfrm>
            <a:off x="1979712" y="4653136"/>
            <a:ext cx="244827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자전거를 못 탔었는데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8172AF-BC7E-964F-8AD5-33D53D28A50D}"/>
              </a:ext>
            </a:extLst>
          </p:cNvPr>
          <p:cNvSpPr txBox="1"/>
          <p:nvPr/>
        </p:nvSpPr>
        <p:spPr>
          <a:xfrm>
            <a:off x="1979712" y="5229200"/>
            <a:ext cx="237626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피아노를 배웠었는데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BB1E1F-3A72-644B-912D-AA31F84A4C09}"/>
              </a:ext>
            </a:extLst>
          </p:cNvPr>
          <p:cNvSpPr txBox="1"/>
          <p:nvPr/>
        </p:nvSpPr>
        <p:spPr>
          <a:xfrm>
            <a:off x="2555776" y="5805264"/>
            <a:ext cx="172819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dirty="0"/>
              <a:t>키가 컸었는데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158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CC34DC86-4EB8-F440-9C13-5D4FD03E2A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16" y="208836"/>
            <a:ext cx="8496944" cy="5832648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27E8FE8-9FA3-404A-91A4-CE912ACD5A3D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0F0831-19B7-2547-B9EC-E8DB49CC24F6}"/>
              </a:ext>
            </a:extLst>
          </p:cNvPr>
          <p:cNvSpPr txBox="1"/>
          <p:nvPr/>
        </p:nvSpPr>
        <p:spPr>
          <a:xfrm>
            <a:off x="2843808" y="3813548"/>
            <a:ext cx="4392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비가 많이 왔었는데 지금은 날씨가 맑아졌어요</a:t>
            </a:r>
            <a:r>
              <a:rPr lang="en-US" altLang="ko-KR" sz="1600" dirty="0">
                <a:solidFill>
                  <a:srgbClr val="0070C0"/>
                </a:solidFill>
              </a:rPr>
              <a:t>.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29E4F2-75DC-F54E-9665-2916F7D9F366}"/>
              </a:ext>
            </a:extLst>
          </p:cNvPr>
          <p:cNvSpPr txBox="1"/>
          <p:nvPr/>
        </p:nvSpPr>
        <p:spPr>
          <a:xfrm>
            <a:off x="4139952" y="4437112"/>
            <a:ext cx="4104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옷이 컸었는데 지금은 키가 커서 딱 맞아요</a:t>
            </a:r>
            <a:r>
              <a:rPr lang="en-US" altLang="ko-KR" sz="1600" dirty="0">
                <a:solidFill>
                  <a:srgbClr val="0070C0"/>
                </a:solidFill>
              </a:rPr>
              <a:t>.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6C8FA-C605-D346-BF94-BDBB04EFCF6D}"/>
              </a:ext>
            </a:extLst>
          </p:cNvPr>
          <p:cNvSpPr txBox="1"/>
          <p:nvPr/>
        </p:nvSpPr>
        <p:spPr>
          <a:xfrm>
            <a:off x="2411760" y="5034662"/>
            <a:ext cx="4680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열이 많이 났었는데 지금은 약을 먹고 다 나았어</a:t>
            </a:r>
            <a:r>
              <a:rPr lang="en-US" altLang="ko-KR" sz="1600" dirty="0">
                <a:solidFill>
                  <a:srgbClr val="0070C0"/>
                </a:solidFill>
              </a:rPr>
              <a:t>.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270279-E122-9E4E-8F41-CFF0D81A9E09}"/>
              </a:ext>
            </a:extLst>
          </p:cNvPr>
          <p:cNvSpPr txBox="1"/>
          <p:nvPr/>
        </p:nvSpPr>
        <p:spPr>
          <a:xfrm>
            <a:off x="2627784" y="5637498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0070C0"/>
                </a:solidFill>
              </a:rPr>
              <a:t>고기만 먹었었는데 지금은 채소를 많이 먹어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4A8134E-9D11-8448-80A4-D94DF5B12404}"/>
              </a:ext>
            </a:extLst>
          </p:cNvPr>
          <p:cNvCxnSpPr/>
          <p:nvPr/>
        </p:nvCxnSpPr>
        <p:spPr>
          <a:xfrm>
            <a:off x="2954656" y="1642547"/>
            <a:ext cx="2952328" cy="108012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8568F18-C0E5-FC46-B187-49BCAC5D9382}"/>
              </a:ext>
            </a:extLst>
          </p:cNvPr>
          <p:cNvCxnSpPr/>
          <p:nvPr/>
        </p:nvCxnSpPr>
        <p:spPr>
          <a:xfrm flipV="1">
            <a:off x="3020992" y="1654731"/>
            <a:ext cx="2952328" cy="28803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AD3CDBA-5CF2-9F4F-96DD-68C1A91D50AE}"/>
              </a:ext>
            </a:extLst>
          </p:cNvPr>
          <p:cNvCxnSpPr/>
          <p:nvPr/>
        </p:nvCxnSpPr>
        <p:spPr>
          <a:xfrm flipV="1">
            <a:off x="2987824" y="1282507"/>
            <a:ext cx="2952328" cy="108012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4B8B43D-1339-494B-99A0-3D06DF5E12C9}"/>
              </a:ext>
            </a:extLst>
          </p:cNvPr>
          <p:cNvCxnSpPr/>
          <p:nvPr/>
        </p:nvCxnSpPr>
        <p:spPr>
          <a:xfrm flipV="1">
            <a:off x="2987824" y="2362627"/>
            <a:ext cx="2952328" cy="36004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64296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A08E2D1-7220-1F4F-BF30-F7330640AE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33" y="0"/>
            <a:ext cx="8843125" cy="5760640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9B6AB1C3-95EC-5B4F-9B2E-B1C39F0321FB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F9CA31-75BA-2F4D-B44B-9A35AC67B326}"/>
              </a:ext>
            </a:extLst>
          </p:cNvPr>
          <p:cNvSpPr txBox="1"/>
          <p:nvPr/>
        </p:nvSpPr>
        <p:spPr>
          <a:xfrm>
            <a:off x="2771800" y="3429000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큰 소리로 응원하다 보니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C779D4-DCCF-6149-8A10-A63823394EDE}"/>
              </a:ext>
            </a:extLst>
          </p:cNvPr>
          <p:cNvSpPr txBox="1"/>
          <p:nvPr/>
        </p:nvSpPr>
        <p:spPr>
          <a:xfrm>
            <a:off x="2411760" y="3962435"/>
            <a:ext cx="2520280" cy="279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공부를 열심히 하다 보니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DA922B-592F-BB4C-97F3-BA9921E86CEF}"/>
              </a:ext>
            </a:extLst>
          </p:cNvPr>
          <p:cNvSpPr txBox="1"/>
          <p:nvPr/>
        </p:nvSpPr>
        <p:spPr>
          <a:xfrm>
            <a:off x="3059832" y="4512858"/>
            <a:ext cx="2952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한국 역사책을 많이 읽다 보니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BBC608-40A5-9949-885B-1E8C38B1B405}"/>
              </a:ext>
            </a:extLst>
          </p:cNvPr>
          <p:cNvSpPr txBox="1"/>
          <p:nvPr/>
        </p:nvSpPr>
        <p:spPr>
          <a:xfrm>
            <a:off x="2843808" y="5085184"/>
            <a:ext cx="2952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주말마다 음식을 만들다 보니</a:t>
            </a:r>
            <a:endParaRPr lang="en-US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55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191C41C4-845B-9D44-9A74-5D08859441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8568952" cy="5688632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7F61CCD-4E3A-434C-AEBD-E55085C39BDC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2A29E1-2599-1C42-A975-77FFD220632B}"/>
              </a:ext>
            </a:extLst>
          </p:cNvPr>
          <p:cNvSpPr txBox="1"/>
          <p:nvPr/>
        </p:nvSpPr>
        <p:spPr>
          <a:xfrm>
            <a:off x="1763688" y="3882534"/>
            <a:ext cx="42484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컴퓨터를 많이 하다 보니 눈이 </a:t>
            </a:r>
            <a:r>
              <a:rPr lang="ko-KR" altLang="en-US" sz="1600" dirty="0" err="1">
                <a:solidFill>
                  <a:srgbClr val="0070C0"/>
                </a:solidFill>
              </a:rPr>
              <a:t>나빠졌어</a:t>
            </a:r>
            <a:r>
              <a:rPr lang="en-US" altLang="ko-KR" sz="1600" dirty="0">
                <a:solidFill>
                  <a:srgbClr val="0070C0"/>
                </a:solidFill>
              </a:rPr>
              <a:t>.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9026FE-D64B-1F4F-BAD5-A7966229F8E2}"/>
              </a:ext>
            </a:extLst>
          </p:cNvPr>
          <p:cNvSpPr txBox="1"/>
          <p:nvPr/>
        </p:nvSpPr>
        <p:spPr>
          <a:xfrm>
            <a:off x="3995936" y="4437112"/>
            <a:ext cx="4320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열심히 연습하다 보니 줄넘기를 잘하게 됐어</a:t>
            </a:r>
            <a:r>
              <a:rPr lang="en-US" altLang="ko-KR" sz="1600" dirty="0">
                <a:solidFill>
                  <a:srgbClr val="0070C0"/>
                </a:solidFill>
              </a:rPr>
              <a:t>.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15E401-220F-6F49-8AE3-0C3F268B25D5}"/>
              </a:ext>
            </a:extLst>
          </p:cNvPr>
          <p:cNvSpPr txBox="1"/>
          <p:nvPr/>
        </p:nvSpPr>
        <p:spPr>
          <a:xfrm>
            <a:off x="1763688" y="5085184"/>
            <a:ext cx="5256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구체적인 생활을 하다 보니 건강해지게 됐어</a:t>
            </a:r>
            <a:r>
              <a:rPr lang="en-US" altLang="ko-KR" sz="1600" dirty="0">
                <a:solidFill>
                  <a:srgbClr val="0070C0"/>
                </a:solidFill>
              </a:rPr>
              <a:t>.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049E33-5E87-E344-BC4C-EAD8DCCACA78}"/>
              </a:ext>
            </a:extLst>
          </p:cNvPr>
          <p:cNvSpPr txBox="1"/>
          <p:nvPr/>
        </p:nvSpPr>
        <p:spPr>
          <a:xfrm>
            <a:off x="1573688" y="5661248"/>
            <a:ext cx="6048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한국 음악을 많이 듣다 보니 한국 음악을 많이 알게 됐어</a:t>
            </a:r>
            <a:r>
              <a:rPr lang="en-US" altLang="ko-KR" sz="1600" dirty="0">
                <a:solidFill>
                  <a:srgbClr val="0070C0"/>
                </a:solidFill>
              </a:rPr>
              <a:t>.</a:t>
            </a:r>
            <a:endParaRPr lang="en-US" sz="1600" dirty="0">
              <a:solidFill>
                <a:srgbClr val="0070C0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F727652-E477-664F-9CA8-7C3769937A18}"/>
              </a:ext>
            </a:extLst>
          </p:cNvPr>
          <p:cNvCxnSpPr/>
          <p:nvPr/>
        </p:nvCxnSpPr>
        <p:spPr>
          <a:xfrm flipV="1">
            <a:off x="2987824" y="1330025"/>
            <a:ext cx="2952328" cy="36004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DD01A69-1C93-4045-8824-6DB7112EAD34}"/>
              </a:ext>
            </a:extLst>
          </p:cNvPr>
          <p:cNvCxnSpPr/>
          <p:nvPr/>
        </p:nvCxnSpPr>
        <p:spPr>
          <a:xfrm>
            <a:off x="2987824" y="2060848"/>
            <a:ext cx="3024336" cy="72008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DD4AA2C-7EB6-AB4E-8FBA-CCAD839A0D08}"/>
              </a:ext>
            </a:extLst>
          </p:cNvPr>
          <p:cNvCxnSpPr/>
          <p:nvPr/>
        </p:nvCxnSpPr>
        <p:spPr>
          <a:xfrm flipV="1">
            <a:off x="2987824" y="1700808"/>
            <a:ext cx="3024336" cy="72008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8D70B42-6AA6-144C-B0C5-AC526496491B}"/>
              </a:ext>
            </a:extLst>
          </p:cNvPr>
          <p:cNvCxnSpPr/>
          <p:nvPr/>
        </p:nvCxnSpPr>
        <p:spPr>
          <a:xfrm flipV="1">
            <a:off x="2987824" y="2420888"/>
            <a:ext cx="3024336" cy="36004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08215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76E744CF-6313-4446-A2A2-DE6172FB52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496944" cy="5904656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3A9EFD-E8B3-D740-93E9-865373CCF0E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05843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7579F-23D4-D344-B3C0-37360090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/>
              <a:t>이야기해 보세요</a:t>
            </a:r>
            <a:r>
              <a:rPr lang="en-US" altLang="ko-KR" sz="2800" dirty="0"/>
              <a:t>!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27A75422-0850-BE48-BD22-773E267BFC38}"/>
              </a:ext>
            </a:extLst>
          </p:cNvPr>
          <p:cNvSpPr/>
          <p:nvPr/>
        </p:nvSpPr>
        <p:spPr>
          <a:xfrm>
            <a:off x="457200" y="255315"/>
            <a:ext cx="2592288" cy="2588987"/>
          </a:xfrm>
          <a:prstGeom prst="wedgeEllipseCallout">
            <a:avLst>
              <a:gd name="adj1" fmla="val 46471"/>
              <a:gd name="adj2" fmla="val 78561"/>
            </a:avLst>
          </a:prstGeom>
          <a:gradFill>
            <a:gsLst>
              <a:gs pos="3000">
                <a:schemeClr val="accent6">
                  <a:tint val="50000"/>
                  <a:satMod val="300000"/>
                </a:schemeClr>
              </a:gs>
              <a:gs pos="29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/>
              <a:t>여러분은 얼마나 자주 운동을 해요</a:t>
            </a:r>
            <a:r>
              <a:rPr lang="en-US" altLang="ko-KR" sz="2000" dirty="0"/>
              <a:t>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:a16="http://schemas.microsoft.com/office/drawing/2014/main" id="{F99CA9A4-80B7-924D-87DD-AD2ED27B6405}"/>
              </a:ext>
            </a:extLst>
          </p:cNvPr>
          <p:cNvSpPr/>
          <p:nvPr/>
        </p:nvSpPr>
        <p:spPr>
          <a:xfrm>
            <a:off x="5940152" y="828442"/>
            <a:ext cx="2334736" cy="2232247"/>
          </a:xfrm>
          <a:prstGeom prst="wedgeEllipseCallout">
            <a:avLst>
              <a:gd name="adj1" fmla="val -63456"/>
              <a:gd name="adj2" fmla="val 82446"/>
            </a:avLst>
          </a:prstGeom>
          <a:gradFill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/>
              <a:t>건강을 지키려면 어떻게 해야 할까요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236D37-6397-F049-98D6-9E4A1094C369}"/>
              </a:ext>
            </a:extLst>
          </p:cNvPr>
          <p:cNvSpPr txBox="1"/>
          <p:nvPr/>
        </p:nvSpPr>
        <p:spPr>
          <a:xfrm>
            <a:off x="6228184" y="6340891"/>
            <a:ext cx="2808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2"/>
              </a:rPr>
              <a:t>https://kr.pixtastock.com/illustration/47584893</a:t>
            </a:r>
            <a:endParaRPr lang="en-US" sz="1000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276271F0-B82C-B54B-94AA-97A7C706D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190" y="4013698"/>
            <a:ext cx="5195620" cy="2232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EDC7DE30-4B76-654F-AB8A-F3326375B67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8024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FF4B0A-6387-7A4E-B69A-B92F3FC7E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ko-KR" altLang="en-US" dirty="0"/>
              <a:t>듣기와 말하기 연습 </a:t>
            </a:r>
            <a:r>
              <a:rPr kumimoji="1" lang="en-US" altLang="ko-KR" dirty="0"/>
              <a:t>(</a:t>
            </a:r>
            <a:r>
              <a:rPr kumimoji="1" lang="ko-KR" altLang="en-US" dirty="0"/>
              <a:t>숙제</a:t>
            </a:r>
            <a:r>
              <a:rPr kumimoji="1" lang="en-US" altLang="ko-KR" dirty="0"/>
              <a:t>)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F8D8401-1BEB-C549-A509-F2BB072D6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8" y="1455774"/>
            <a:ext cx="8435282" cy="1143000"/>
          </a:xfrm>
          <a:solidFill>
            <a:schemeClr val="accent5">
              <a:lumMod val="90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US" sz="2800" dirty="0"/>
              <a:t>Lingt.com</a:t>
            </a:r>
            <a:r>
              <a:rPr kumimoji="1" lang="ko-US" altLang="en-US" sz="2800" dirty="0"/>
              <a:t>으로</a:t>
            </a:r>
            <a:r>
              <a:rPr kumimoji="1" lang="ko-KR" altLang="en-US" sz="2800"/>
              <a:t> 들어가</a:t>
            </a:r>
            <a:r>
              <a:rPr kumimoji="1" lang="en-US" altLang="ko-KR" sz="2800" dirty="0"/>
              <a:t> </a:t>
            </a:r>
            <a:r>
              <a:rPr kumimoji="1" lang="ko-KR" altLang="en-US" sz="2800" dirty="0"/>
              <a:t>듣기와 말하기를  연습하고 자신의 목소리를 녹음해 보세요</a:t>
            </a:r>
            <a:r>
              <a:rPr kumimoji="1" lang="en-US" altLang="ko-KR" sz="2800" dirty="0"/>
              <a:t>.</a:t>
            </a:r>
            <a:endParaRPr lang="en-US" sz="2800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9617E12D-BA52-1B43-A6FF-704ED1309DF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D1B5BE-8551-324A-9EE2-D30BA5C26869}"/>
              </a:ext>
            </a:extLst>
          </p:cNvPr>
          <p:cNvSpPr txBox="1"/>
          <p:nvPr/>
        </p:nvSpPr>
        <p:spPr>
          <a:xfrm>
            <a:off x="457201" y="3971623"/>
            <a:ext cx="8435280" cy="233910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* </a:t>
            </a:r>
            <a:r>
              <a:rPr lang="ko-KR" altLang="en-US" sz="2000" dirty="0"/>
              <a:t>교사를 위한 노트</a:t>
            </a:r>
            <a:r>
              <a:rPr lang="en-US" altLang="ko-KR" sz="2000" dirty="0"/>
              <a:t>:</a:t>
            </a:r>
          </a:p>
          <a:p>
            <a:r>
              <a:rPr lang="en-US" dirty="0"/>
              <a:t>Lingt.com</a:t>
            </a:r>
            <a:r>
              <a:rPr lang="ko-KR" altLang="en-US" dirty="0"/>
              <a:t>으로 들어가 </a:t>
            </a:r>
            <a:r>
              <a:rPr lang="en-US" dirty="0"/>
              <a:t>sign up</a:t>
            </a:r>
            <a:r>
              <a:rPr lang="ko-KR" altLang="en-US" dirty="0"/>
              <a:t>을 하시고 무료로 사용하시면서 각 반을 만들 수 있습니다</a:t>
            </a:r>
            <a:r>
              <a:rPr lang="en-US" altLang="ko-KR" dirty="0"/>
              <a:t>. </a:t>
            </a:r>
            <a:r>
              <a:rPr lang="ko-KR" altLang="en-US" dirty="0"/>
              <a:t>맨 위의 </a:t>
            </a:r>
            <a:r>
              <a:rPr lang="en-US" dirty="0" err="1"/>
              <a:t>creat</a:t>
            </a:r>
            <a:r>
              <a:rPr lang="en-US" dirty="0"/>
              <a:t> </a:t>
            </a:r>
            <a:r>
              <a:rPr lang="ko-KR" altLang="en-US" dirty="0"/>
              <a:t>버튼을 눌러 문제를 만드시고 선생님의 목소리를 녹음하시면 됩니다</a:t>
            </a:r>
            <a:r>
              <a:rPr lang="en-US" altLang="ko-KR" dirty="0"/>
              <a:t>.</a:t>
            </a:r>
            <a:r>
              <a:rPr lang="ko-KR" altLang="en-US" dirty="0"/>
              <a:t> 왼쪽의 다양한 기능 바를 드래그해서 오른쪽 새로 만들 화면으로 가지고 오시면 됩니다</a:t>
            </a:r>
            <a:r>
              <a:rPr lang="en-US" altLang="ko-KR" dirty="0"/>
              <a:t>. </a:t>
            </a:r>
            <a:r>
              <a:rPr lang="ko-KR" altLang="en-US" dirty="0"/>
              <a:t>마이크 사인을 누르시면 선생님 목소리가 녹음되고 그 다음에 학생들이 녹음하도록 </a:t>
            </a:r>
            <a:r>
              <a:rPr lang="en-US" dirty="0"/>
              <a:t>Speak </a:t>
            </a:r>
            <a:r>
              <a:rPr lang="ko-KR" altLang="en-US" dirty="0"/>
              <a:t>버튼을 끌어서 밑에 두면 자연스럽게 듣기 말하기 문제가 완성됩니다</a:t>
            </a:r>
            <a:r>
              <a:rPr lang="en-US" altLang="ko-KR" dirty="0"/>
              <a:t>. </a:t>
            </a:r>
            <a:r>
              <a:rPr lang="ko-KR" altLang="en-US" dirty="0"/>
              <a:t>영상도 그림도 삽입이 가능합니다</a:t>
            </a:r>
            <a:r>
              <a:rPr lang="en-US" altLang="ko-KR" dirty="0"/>
              <a:t>. </a:t>
            </a:r>
            <a:r>
              <a:rPr lang="ko-KR" altLang="en-US" dirty="0"/>
              <a:t>그리고 학생들은 따로 </a:t>
            </a:r>
            <a:r>
              <a:rPr lang="en-US" dirty="0"/>
              <a:t>sign up </a:t>
            </a:r>
            <a:r>
              <a:rPr lang="ko-KR" altLang="en-US" dirty="0"/>
              <a:t>을 하지 않고도 자연스럽게 들어올 수 있습니다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00B266-082C-8142-A035-D91152D94F65}"/>
              </a:ext>
            </a:extLst>
          </p:cNvPr>
          <p:cNvSpPr txBox="1"/>
          <p:nvPr/>
        </p:nvSpPr>
        <p:spPr>
          <a:xfrm>
            <a:off x="683568" y="3028309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6B461FF-87D9-7D48-BCC4-6AE8CE419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2559044"/>
            <a:ext cx="8435280" cy="145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56892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ko-US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ko-US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417638"/>
            <a:ext cx="8229600" cy="474766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 sz="2400" dirty="0"/>
              <a:t>1.</a:t>
            </a:r>
            <a:r>
              <a:rPr lang="ko-KR" altLang="en-US" sz="2400" dirty="0"/>
              <a:t> </a:t>
            </a:r>
            <a:r>
              <a:rPr lang="ko-US" altLang="en-US" sz="2400" dirty="0"/>
              <a:t>오늘의</a:t>
            </a:r>
            <a:r>
              <a:rPr lang="ko-KR" altLang="en-US" sz="2400"/>
              <a:t> </a:t>
            </a:r>
            <a:r>
              <a:rPr lang="en-US" altLang="ko-KR" sz="2400" dirty="0"/>
              <a:t>7</a:t>
            </a:r>
            <a:r>
              <a:rPr lang="ko-KR" altLang="en-US" sz="2400" dirty="0"/>
              <a:t>과 문법 </a:t>
            </a:r>
            <a:r>
              <a:rPr lang="en-US" altLang="ko-US" sz="2400" dirty="0"/>
              <a:t>PPT </a:t>
            </a:r>
            <a:r>
              <a:rPr lang="ko-US" altLang="ko-US" sz="2400" dirty="0"/>
              <a:t>복습</a:t>
            </a:r>
            <a:r>
              <a:rPr lang="ko-US" altLang="en-US" sz="2400" dirty="0"/>
              <a:t>하기</a:t>
            </a:r>
            <a:endParaRPr lang="ko-US" altLang="ko-US" sz="2400" dirty="0"/>
          </a:p>
          <a:p>
            <a:pPr marL="0" indent="0">
              <a:buFontTx/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/>
              <a:t>&lt;</a:t>
            </a:r>
            <a:r>
              <a:rPr lang="ko-KR" altLang="en-US" sz="2400" dirty="0"/>
              <a:t>태권 파워</a:t>
            </a:r>
            <a:r>
              <a:rPr lang="en-US" altLang="ko-KR" sz="2400" dirty="0"/>
              <a:t>&gt;</a:t>
            </a:r>
            <a:r>
              <a:rPr lang="ko-KR" altLang="en-US" sz="2400" dirty="0"/>
              <a:t> 영상을 보고 체조 따라하기</a:t>
            </a:r>
            <a:endParaRPr lang="en-US" altLang="ko-US" sz="2400" dirty="0"/>
          </a:p>
          <a:p>
            <a:pPr marL="0" indent="0">
              <a:buFontTx/>
              <a:buNone/>
              <a:defRPr/>
            </a:pPr>
            <a:r>
              <a:rPr lang="ko-KR" altLang="en-US" sz="2400" dirty="0"/>
              <a:t>    잠을 잘 자기 위한 생활습관과 음식</a:t>
            </a:r>
            <a:r>
              <a:rPr lang="en-US" altLang="ko-KR" sz="2400" dirty="0"/>
              <a:t>,</a:t>
            </a:r>
            <a:r>
              <a:rPr lang="ko-KR" altLang="en-US" sz="2400" dirty="0"/>
              <a:t> </a:t>
            </a:r>
            <a:r>
              <a:rPr lang="en-US" altLang="ko-KR" sz="2400" dirty="0"/>
              <a:t>‘</a:t>
            </a:r>
            <a:r>
              <a:rPr lang="ko-KR" altLang="en-US" sz="2400" dirty="0"/>
              <a:t>글쓰기</a:t>
            </a:r>
            <a:r>
              <a:rPr lang="en-US" altLang="ko-KR" sz="2400" dirty="0"/>
              <a:t>’</a:t>
            </a:r>
            <a:r>
              <a:rPr lang="ko-KR" altLang="en-US" sz="2400" dirty="0"/>
              <a:t> 과제 하기</a:t>
            </a:r>
            <a:r>
              <a:rPr lang="en-US" altLang="ko-US" sz="2400" dirty="0"/>
              <a:t> </a:t>
            </a:r>
            <a:endParaRPr lang="ko-US" altLang="ko-US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2.</a:t>
            </a:r>
            <a:r>
              <a:rPr lang="ko-KR" altLang="en-US" sz="2400" dirty="0"/>
              <a:t> </a:t>
            </a:r>
            <a:r>
              <a:rPr lang="en-US" altLang="ko-KR" sz="2400" dirty="0"/>
              <a:t>Quizlet</a:t>
            </a:r>
            <a:r>
              <a:rPr lang="ko-KR" altLang="en-US" sz="2400" dirty="0"/>
              <a:t>으로 단어 공부하기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ko-KR" altLang="en-US" sz="2400" dirty="0"/>
              <a:t>    </a:t>
            </a:r>
            <a:r>
              <a:rPr lang="en-US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http://gg.gg/i6uh5</a:t>
            </a:r>
            <a:endParaRPr lang="en-US" altLang="ko-KR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3.</a:t>
            </a:r>
            <a:r>
              <a:rPr lang="ko-KR" altLang="en-US" sz="2400" dirty="0"/>
              <a:t> </a:t>
            </a:r>
            <a:r>
              <a:rPr lang="en-US" altLang="ko-KR" sz="2400" dirty="0"/>
              <a:t>Workbook P.29-32</a:t>
            </a:r>
            <a:r>
              <a:rPr lang="ko-KR" altLang="en-US" sz="2400" dirty="0"/>
              <a:t> 문제 풀기 </a:t>
            </a:r>
            <a:r>
              <a:rPr lang="en-US" altLang="ko-KR" sz="2400" dirty="0"/>
              <a:t>(7</a:t>
            </a:r>
            <a:r>
              <a:rPr lang="ko-KR" altLang="en-US" sz="2400" dirty="0"/>
              <a:t>과</a:t>
            </a:r>
            <a:r>
              <a:rPr lang="en-US" altLang="ko-KR" sz="2400" dirty="0"/>
              <a:t>)</a:t>
            </a:r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4.</a:t>
            </a:r>
            <a:r>
              <a:rPr lang="ko-KR" altLang="en-US" sz="2400" dirty="0"/>
              <a:t> </a:t>
            </a:r>
            <a:r>
              <a:rPr lang="en-US" altLang="ko-KR" sz="2400" dirty="0"/>
              <a:t>&lt;</a:t>
            </a:r>
            <a:r>
              <a:rPr lang="ko-KR" altLang="en-US" sz="2400" dirty="0"/>
              <a:t>달리기 선수가 된 토토</a:t>
            </a:r>
            <a:r>
              <a:rPr lang="en-US" altLang="ko-KR" sz="2400" dirty="0"/>
              <a:t>&gt;</a:t>
            </a:r>
            <a:r>
              <a:rPr lang="ko-KR" altLang="en-US" sz="2400" dirty="0"/>
              <a:t> 영상 보고 질문에 답하기</a:t>
            </a:r>
            <a:endParaRPr lang="en-US" altLang="ko-KR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5.</a:t>
            </a:r>
            <a:r>
              <a:rPr lang="ko-KR" altLang="en-US" sz="2400" dirty="0"/>
              <a:t> </a:t>
            </a:r>
            <a:r>
              <a:rPr lang="en-US" altLang="ko-KR" sz="2400" dirty="0" err="1"/>
              <a:t>Lingt</a:t>
            </a:r>
            <a:r>
              <a:rPr lang="ko-KR" altLang="en-US" sz="2400" dirty="0"/>
              <a:t>에 들어가 </a:t>
            </a:r>
            <a:r>
              <a:rPr lang="en-US" altLang="ko-KR" sz="2400" dirty="0"/>
              <a:t>7</a:t>
            </a:r>
            <a:r>
              <a:rPr lang="ko-KR" altLang="en-US" sz="2400" dirty="0"/>
              <a:t>과 말하기</a:t>
            </a:r>
            <a:r>
              <a:rPr lang="en-US" altLang="ko-KR" sz="2400" dirty="0"/>
              <a:t>/</a:t>
            </a:r>
            <a:r>
              <a:rPr lang="ko-KR" altLang="en-US" sz="2400" dirty="0"/>
              <a:t>듣기 문제 연습하기</a:t>
            </a:r>
            <a:endParaRPr lang="ko-US" altLang="ko-US" sz="2400" dirty="0"/>
          </a:p>
          <a:p>
            <a:pPr marL="0" indent="0">
              <a:buNone/>
              <a:defRPr/>
            </a:pPr>
            <a:r>
              <a:rPr lang="en-US" altLang="ko-KR" sz="2400" dirty="0"/>
              <a:t>6</a:t>
            </a:r>
            <a:r>
              <a:rPr lang="en-US" altLang="ko-US" sz="2400" dirty="0"/>
              <a:t>. </a:t>
            </a:r>
            <a:r>
              <a:rPr lang="ko-US" altLang="ko-US" sz="2400" dirty="0"/>
              <a:t>일기</a:t>
            </a:r>
            <a:r>
              <a:rPr lang="en-US" altLang="ko-US" sz="2400" dirty="0"/>
              <a:t> 1</a:t>
            </a:r>
            <a:r>
              <a:rPr lang="ko-US" altLang="ko-US" sz="2400" dirty="0"/>
              <a:t>주일</a:t>
            </a:r>
            <a:r>
              <a:rPr lang="en-US" altLang="ko-US" sz="2400" dirty="0"/>
              <a:t> 1</a:t>
            </a:r>
            <a:r>
              <a:rPr lang="ko-US" altLang="ko-US" sz="2400" dirty="0"/>
              <a:t>회</a:t>
            </a:r>
            <a:r>
              <a:rPr lang="en-US" altLang="ko-US" sz="2400" dirty="0"/>
              <a:t> </a:t>
            </a:r>
            <a:r>
              <a:rPr lang="ko-US" altLang="ko-US" sz="2400" dirty="0"/>
              <a:t>이상 </a:t>
            </a:r>
            <a:r>
              <a:rPr lang="ko-US" altLang="en-US" sz="2400" dirty="0"/>
              <a:t>쓰기</a:t>
            </a:r>
            <a:endParaRPr lang="ko-US" altLang="ko-US" sz="2400" dirty="0"/>
          </a:p>
          <a:p>
            <a:pPr marL="0" indent="0">
              <a:buNone/>
              <a:defRPr/>
            </a:pPr>
            <a:r>
              <a:rPr lang="en-US" altLang="ko-KR" sz="2400" dirty="0"/>
              <a:t>7.</a:t>
            </a:r>
            <a:r>
              <a:rPr lang="ko-KR" altLang="en-US" sz="2400" dirty="0"/>
              <a:t> 한국 동화책 </a:t>
            </a:r>
            <a:r>
              <a:rPr lang="en-US" altLang="ko-KR" sz="2400" dirty="0"/>
              <a:t>1</a:t>
            </a:r>
            <a:r>
              <a:rPr lang="ko-KR" altLang="en-US" sz="2400" dirty="0"/>
              <a:t>권 </a:t>
            </a:r>
            <a:r>
              <a:rPr lang="ko-US" altLang="ko-US" sz="2400" dirty="0"/>
              <a:t>읽고 내용 요약</a:t>
            </a:r>
            <a:r>
              <a:rPr lang="ko-US" altLang="en-US" sz="2400" dirty="0"/>
              <a:t> </a:t>
            </a:r>
            <a:r>
              <a:rPr lang="en-US" altLang="ko-US" sz="2400" dirty="0"/>
              <a:t>(</a:t>
            </a:r>
            <a:r>
              <a:rPr lang="ko-KR" altLang="en-US" sz="2400" dirty="0"/>
              <a:t>선택 숙제</a:t>
            </a:r>
            <a:r>
              <a:rPr lang="en-US" altLang="ko-KR" sz="2400" dirty="0"/>
              <a:t>)</a:t>
            </a:r>
            <a:endParaRPr lang="ko-US" altLang="ko-US" sz="2400" dirty="0"/>
          </a:p>
          <a:p>
            <a:pPr>
              <a:defRPr/>
            </a:pPr>
            <a:endParaRPr kumimoji="1" lang="en-US" altLang="en-US" dirty="0"/>
          </a:p>
          <a:p>
            <a:pPr>
              <a:defRPr/>
            </a:pPr>
            <a:endParaRPr kumimoji="1" lang="ko-US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414BA81-DF63-E44E-8B62-0ECFB08A8A70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5739"/>
            <a:ext cx="7831782" cy="1251053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676627"/>
          </a:xfr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endParaRPr lang="en-US" altLang="ko-KR" sz="255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4800" dirty="0">
                <a:solidFill>
                  <a:schemeClr val="tx1"/>
                </a:solidFill>
              </a:rPr>
              <a:t>1</a:t>
            </a:r>
            <a:r>
              <a:rPr lang="en-US" altLang="ko-KR" sz="5600" dirty="0">
                <a:solidFill>
                  <a:schemeClr val="tx1"/>
                </a:solidFill>
              </a:rPr>
              <a:t>. </a:t>
            </a:r>
            <a:r>
              <a:rPr lang="ko-KR" altLang="en-US" sz="6400" dirty="0">
                <a:solidFill>
                  <a:schemeClr val="tx1"/>
                </a:solidFill>
              </a:rPr>
              <a:t>참조 교재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 1)</a:t>
            </a:r>
            <a:r>
              <a:rPr lang="ko-KR" altLang="en-US" sz="64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6400" dirty="0">
                <a:solidFill>
                  <a:schemeClr val="tx1"/>
                </a:solidFill>
              </a:rPr>
              <a:t>4-1 (</a:t>
            </a:r>
            <a:r>
              <a:rPr lang="ko-KR" altLang="en-US" sz="6400" dirty="0">
                <a:solidFill>
                  <a:schemeClr val="tx1"/>
                </a:solidFill>
              </a:rPr>
              <a:t>영어권</a:t>
            </a:r>
            <a:r>
              <a:rPr lang="en-US" altLang="ko-KR" sz="6400" dirty="0">
                <a:solidFill>
                  <a:schemeClr val="tx1"/>
                </a:solidFill>
              </a:rPr>
              <a:t>)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</a:t>
            </a:r>
            <a:r>
              <a:rPr lang="en-US" altLang="ko-KR" sz="6400" dirty="0">
                <a:solidFill>
                  <a:schemeClr val="tx1"/>
                </a:solidFill>
              </a:rPr>
              <a:t>2)</a:t>
            </a:r>
            <a:r>
              <a:rPr lang="ko-KR" altLang="en-US" sz="64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6400" dirty="0">
                <a:solidFill>
                  <a:schemeClr val="tx1"/>
                </a:solidFill>
              </a:rPr>
              <a:t>4-1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>
                <a:solidFill>
                  <a:schemeClr val="tx1"/>
                </a:solidFill>
              </a:rPr>
              <a:t>(</a:t>
            </a:r>
            <a:r>
              <a:rPr lang="ko-KR" altLang="en-US" sz="6400" dirty="0">
                <a:solidFill>
                  <a:schemeClr val="tx1"/>
                </a:solidFill>
              </a:rPr>
              <a:t>범용</a:t>
            </a:r>
            <a:r>
              <a:rPr lang="en-US" altLang="ko-KR" sz="6400" dirty="0">
                <a:solidFill>
                  <a:schemeClr val="tx1"/>
                </a:solidFill>
              </a:rPr>
              <a:t>)</a:t>
            </a:r>
            <a:r>
              <a:rPr lang="ko-KR" altLang="en-US" sz="6400" dirty="0">
                <a:solidFill>
                  <a:schemeClr val="tx1"/>
                </a:solidFill>
              </a:rPr>
              <a:t>   </a:t>
            </a:r>
            <a:r>
              <a:rPr lang="en-US" altLang="ko-KR" sz="64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6400" dirty="0">
                <a:solidFill>
                  <a:schemeClr val="tx1"/>
                </a:solidFill>
              </a:rPr>
              <a:t>2.</a:t>
            </a:r>
            <a:r>
              <a:rPr lang="ko-KR" altLang="en-US" sz="6400" dirty="0">
                <a:solidFill>
                  <a:schemeClr val="tx1"/>
                </a:solidFill>
              </a:rPr>
              <a:t> 참조 자료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 </a:t>
            </a:r>
            <a:r>
              <a:rPr lang="en-US" sz="6400" dirty="0">
                <a:solidFill>
                  <a:schemeClr val="tx1"/>
                </a:solidFill>
              </a:rPr>
              <a:t>KLEAR Textbook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외국인을 위한 한국어 문법 연습</a:t>
            </a:r>
            <a:r>
              <a:rPr lang="en-US" altLang="ko-KR" sz="6400" dirty="0">
                <a:solidFill>
                  <a:schemeClr val="tx1"/>
                </a:solidFill>
              </a:rPr>
              <a:t>-</a:t>
            </a:r>
            <a:r>
              <a:rPr lang="ko-KR" altLang="en-US" sz="6400" dirty="0">
                <a:solidFill>
                  <a:schemeClr val="tx1"/>
                </a:solidFill>
              </a:rPr>
              <a:t>초급 </a:t>
            </a:r>
            <a:r>
              <a:rPr lang="en-US" altLang="ko-KR" sz="6400" dirty="0">
                <a:solidFill>
                  <a:schemeClr val="tx1"/>
                </a:solidFill>
              </a:rPr>
              <a:t>(</a:t>
            </a:r>
            <a:r>
              <a:rPr lang="ko-KR" altLang="en-US" sz="6400" dirty="0">
                <a:solidFill>
                  <a:schemeClr val="tx1"/>
                </a:solidFill>
              </a:rPr>
              <a:t>연대한국학당</a:t>
            </a:r>
            <a:r>
              <a:rPr lang="en-US" altLang="ko-KR" sz="6400" dirty="0">
                <a:solidFill>
                  <a:schemeClr val="tx1"/>
                </a:solidFill>
              </a:rPr>
              <a:t>)</a:t>
            </a:r>
            <a:r>
              <a:rPr lang="en-US" sz="6400" dirty="0">
                <a:solidFill>
                  <a:schemeClr val="tx1"/>
                </a:solidFill>
              </a:rPr>
              <a:t>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>
                <a:solidFill>
                  <a:schemeClr val="tx1"/>
                </a:solidFill>
              </a:rPr>
              <a:t>➭ </a:t>
            </a:r>
            <a:r>
              <a:rPr lang="en-US" sz="6400" dirty="0">
                <a:solidFill>
                  <a:schemeClr val="tx1"/>
                </a:solidFill>
              </a:rPr>
              <a:t>https://kleartextbook.com/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6400" dirty="0">
                <a:solidFill>
                  <a:schemeClr val="tx1"/>
                </a:solidFill>
              </a:rPr>
              <a:t>3. </a:t>
            </a:r>
            <a:r>
              <a:rPr lang="ko-KR" altLang="en-US" sz="6400" dirty="0">
                <a:solidFill>
                  <a:schemeClr val="tx1"/>
                </a:solidFill>
              </a:rPr>
              <a:t>이미지 출처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➭  </a:t>
            </a:r>
            <a:r>
              <a:rPr lang="en-US" altLang="ko-KR" sz="6400" dirty="0" err="1">
                <a:solidFill>
                  <a:schemeClr val="tx1"/>
                </a:solidFill>
              </a:rPr>
              <a:t>google.com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6400" dirty="0">
                <a:solidFill>
                  <a:schemeClr val="tx1"/>
                </a:solidFill>
              </a:rPr>
              <a:t>4.</a:t>
            </a:r>
            <a:r>
              <a:rPr lang="ko-KR" altLang="en-US" sz="6400" dirty="0">
                <a:solidFill>
                  <a:schemeClr val="tx1"/>
                </a:solidFill>
              </a:rPr>
              <a:t> 영상 출처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</a:t>
            </a:r>
            <a:r>
              <a:rPr lang="en-US" altLang="ko-KR" sz="6400" dirty="0">
                <a:solidFill>
                  <a:schemeClr val="tx1"/>
                </a:solidFill>
              </a:rPr>
              <a:t>➭</a:t>
            </a:r>
            <a:r>
              <a:rPr lang="ko-KR" altLang="en-US" sz="6400" dirty="0">
                <a:solidFill>
                  <a:schemeClr val="tx1"/>
                </a:solidFill>
              </a:rPr>
              <a:t> </a:t>
            </a:r>
            <a:r>
              <a:rPr lang="en-US" altLang="ko-KR" sz="6400" dirty="0" err="1">
                <a:solidFill>
                  <a:schemeClr val="tx1"/>
                </a:solidFill>
              </a:rPr>
              <a:t>Youtube</a:t>
            </a: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6600" dirty="0">
                <a:solidFill>
                  <a:schemeClr val="tx1"/>
                </a:solidFill>
              </a:rPr>
              <a:t>https://www.youtube.com/watch?v=qk2UKOcgFGg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6600" dirty="0">
                <a:solidFill>
                  <a:schemeClr val="tx1"/>
                </a:solidFill>
              </a:rPr>
              <a:t>https://www.youtube.com/watch?v=y291Inw4U6Q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6600" dirty="0">
                <a:solidFill>
                  <a:schemeClr val="tx1"/>
                </a:solidFill>
              </a:rPr>
              <a:t>https://www.youtube.com/watch?v=PCp6OD9OLYs&amp;vl=ko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sz="6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400" dirty="0">
                <a:solidFill>
                  <a:schemeClr val="tx1"/>
                </a:solidFill>
              </a:rPr>
              <a:t>   </a:t>
            </a:r>
            <a:r>
              <a:rPr lang="ko-KR" altLang="en-US" sz="5600" dirty="0">
                <a:solidFill>
                  <a:schemeClr val="tx1"/>
                </a:solidFill>
              </a:rPr>
              <a:t>     </a:t>
            </a:r>
            <a:endParaRPr lang="en-US" sz="60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56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550" dirty="0">
                <a:solidFill>
                  <a:schemeClr val="tx1"/>
                </a:solidFill>
              </a:rPr>
              <a:t>  </a:t>
            </a:r>
            <a:r>
              <a:rPr lang="en-US" altLang="ko-KR" dirty="0">
                <a:solidFill>
                  <a:schemeClr val="tx1"/>
                </a:solidFill>
              </a:rPr>
              <a:t>   </a:t>
            </a:r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33234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4770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845B2-1FC7-704F-9174-76F9CF87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새 단어 </a:t>
            </a:r>
            <a:r>
              <a:rPr lang="en-US" altLang="ko-KR" sz="3200" dirty="0"/>
              <a:t>P. 68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3CC0DF8-9151-0140-8216-AE9E389D57A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C858FC5-A0AF-9E4F-BFED-5506D8CF8B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80" y="1010898"/>
            <a:ext cx="8532440" cy="52760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4B4672-FD50-594F-B954-6DB6C636BF91}"/>
              </a:ext>
            </a:extLst>
          </p:cNvPr>
          <p:cNvSpPr txBox="1"/>
          <p:nvPr/>
        </p:nvSpPr>
        <p:spPr>
          <a:xfrm>
            <a:off x="1360462" y="3268004"/>
            <a:ext cx="181299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규칙적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E48ABE-FCDC-8142-9598-9D6DCDFE482F}"/>
              </a:ext>
            </a:extLst>
          </p:cNvPr>
          <p:cNvSpPr txBox="1"/>
          <p:nvPr/>
        </p:nvSpPr>
        <p:spPr>
          <a:xfrm>
            <a:off x="3902554" y="3248800"/>
            <a:ext cx="169937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불규칙적</a:t>
            </a:r>
            <a:endParaRPr 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882F87-B94F-A84A-8340-922C65D2FF2A}"/>
              </a:ext>
            </a:extLst>
          </p:cNvPr>
          <p:cNvSpPr txBox="1"/>
          <p:nvPr/>
        </p:nvSpPr>
        <p:spPr>
          <a:xfrm>
            <a:off x="1331640" y="3751596"/>
            <a:ext cx="181299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양치질하다</a:t>
            </a: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C4BCB0-B5E4-CC44-90C1-49FE07B94FFF}"/>
              </a:ext>
            </a:extLst>
          </p:cNvPr>
          <p:cNvSpPr txBox="1"/>
          <p:nvPr/>
        </p:nvSpPr>
        <p:spPr>
          <a:xfrm>
            <a:off x="1360462" y="4326263"/>
            <a:ext cx="181299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깨끗하다</a:t>
            </a:r>
            <a:endParaRPr lang="en-US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88D7D-3269-7247-B658-5BC64B3E12C4}"/>
              </a:ext>
            </a:extLst>
          </p:cNvPr>
          <p:cNvSpPr txBox="1"/>
          <p:nvPr/>
        </p:nvSpPr>
        <p:spPr>
          <a:xfrm>
            <a:off x="1330074" y="4897134"/>
            <a:ext cx="1843386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피곤하다</a:t>
            </a:r>
            <a:endParaRPr lang="en-US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42996D-9023-4A45-B6AF-B7AD562E1C1D}"/>
              </a:ext>
            </a:extLst>
          </p:cNvPr>
          <p:cNvSpPr txBox="1"/>
          <p:nvPr/>
        </p:nvSpPr>
        <p:spPr>
          <a:xfrm>
            <a:off x="1360462" y="5482522"/>
            <a:ext cx="1843386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일찍 일어나다</a:t>
            </a:r>
            <a:endParaRPr lang="en-US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41BE22-F2B9-1447-8959-7279686107E1}"/>
              </a:ext>
            </a:extLst>
          </p:cNvPr>
          <p:cNvSpPr txBox="1"/>
          <p:nvPr/>
        </p:nvSpPr>
        <p:spPr>
          <a:xfrm>
            <a:off x="3902554" y="3861048"/>
            <a:ext cx="169937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세수하다</a:t>
            </a:r>
            <a:endParaRPr lang="en-US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DCC161-2322-AB4E-BD47-D0C80C4DC5A9}"/>
              </a:ext>
            </a:extLst>
          </p:cNvPr>
          <p:cNvSpPr txBox="1"/>
          <p:nvPr/>
        </p:nvSpPr>
        <p:spPr>
          <a:xfrm>
            <a:off x="3902554" y="4397042"/>
            <a:ext cx="169937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지저분하다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8DF283-B585-8C44-B5DD-7DB9446E33AC}"/>
              </a:ext>
            </a:extLst>
          </p:cNvPr>
          <p:cNvSpPr txBox="1"/>
          <p:nvPr/>
        </p:nvSpPr>
        <p:spPr>
          <a:xfrm>
            <a:off x="3898990" y="4943819"/>
            <a:ext cx="169937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건강하다</a:t>
            </a:r>
            <a:endParaRPr lang="en-US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850033-4967-4E4F-8840-2EAA572F6BE9}"/>
              </a:ext>
            </a:extLst>
          </p:cNvPr>
          <p:cNvSpPr txBox="1"/>
          <p:nvPr/>
        </p:nvSpPr>
        <p:spPr>
          <a:xfrm>
            <a:off x="3898990" y="5534728"/>
            <a:ext cx="169937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늦잠을 자다</a:t>
            </a:r>
            <a:endParaRPr lang="en-US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E3C567-40F9-414F-BA20-ADAE91BC1FD1}"/>
              </a:ext>
            </a:extLst>
          </p:cNvPr>
          <p:cNvSpPr txBox="1"/>
          <p:nvPr/>
        </p:nvSpPr>
        <p:spPr>
          <a:xfrm>
            <a:off x="6312436" y="3243765"/>
            <a:ext cx="1931971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자세가 바르다</a:t>
            </a:r>
            <a:endParaRPr lang="en-US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384771-F176-D84F-8235-DA8D54DE684E}"/>
              </a:ext>
            </a:extLst>
          </p:cNvPr>
          <p:cNvSpPr txBox="1"/>
          <p:nvPr/>
        </p:nvSpPr>
        <p:spPr>
          <a:xfrm>
            <a:off x="6312436" y="3861048"/>
            <a:ext cx="1931971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다리를 꼬다</a:t>
            </a:r>
            <a:endParaRPr lang="en-US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AFC93B2-C54E-FC44-9857-4D8805000687}"/>
              </a:ext>
            </a:extLst>
          </p:cNvPr>
          <p:cNvSpPr txBox="1"/>
          <p:nvPr/>
        </p:nvSpPr>
        <p:spPr>
          <a:xfrm>
            <a:off x="6312435" y="4397042"/>
            <a:ext cx="1931971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턱을 괴다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1358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4006492-2F10-6245-BEAB-B5CD88F7B4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8481734" cy="5760640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6175F2D-3A31-BD4B-B42C-B1F4336587E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Cloud Callout 6">
            <a:extLst>
              <a:ext uri="{FF2B5EF4-FFF2-40B4-BE49-F238E27FC236}">
                <a16:creationId xmlns:a16="http://schemas.microsoft.com/office/drawing/2014/main" id="{6ABD4A8E-FCA7-F840-B283-BD273083F10D}"/>
              </a:ext>
            </a:extLst>
          </p:cNvPr>
          <p:cNvSpPr/>
          <p:nvPr/>
        </p:nvSpPr>
        <p:spPr>
          <a:xfrm>
            <a:off x="6012160" y="2852936"/>
            <a:ext cx="2376264" cy="1584176"/>
          </a:xfrm>
          <a:prstGeom prst="cloudCallout">
            <a:avLst>
              <a:gd name="adj1" fmla="val -67238"/>
              <a:gd name="adj2" fmla="val -6414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“</a:t>
            </a:r>
            <a:r>
              <a:rPr lang="ko-KR" altLang="en-US" dirty="0">
                <a:solidFill>
                  <a:schemeClr val="tx1"/>
                </a:solidFill>
              </a:rPr>
              <a:t>나의 생활습관은</a:t>
            </a:r>
            <a:r>
              <a:rPr lang="en-US" altLang="ko-KR" dirty="0">
                <a:solidFill>
                  <a:schemeClr val="tx1"/>
                </a:solidFill>
              </a:rPr>
              <a:t>?”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7591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/>
              <a:t>L 7 Quizlet </a:t>
            </a:r>
            <a:r>
              <a:rPr kumimoji="1" lang="ko-KR" altLang="en-US" dirty="0"/>
              <a:t>단어 연습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598065"/>
            <a:ext cx="8105265" cy="1974951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endParaRPr kumimoji="1" lang="en-US" altLang="ko-KR" dirty="0"/>
          </a:p>
          <a:p>
            <a:pPr marL="0" indent="0">
              <a:buNone/>
              <a:defRPr/>
            </a:pPr>
            <a:r>
              <a:rPr kumimoji="1" lang="en-US" altLang="ko-KR" dirty="0"/>
              <a:t>7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규칙적으로</a:t>
            </a:r>
            <a:r>
              <a:rPr kumimoji="1" lang="en-US" altLang="ko-KR" dirty="0"/>
              <a:t>,</a:t>
            </a:r>
            <a:r>
              <a:rPr kumimoji="1" lang="ko-KR" altLang="en-US" dirty="0"/>
              <a:t> 건강하게</a:t>
            </a:r>
            <a:r>
              <a:rPr kumimoji="1" lang="en-US" altLang="ko-KR" dirty="0"/>
              <a:t>!”</a:t>
            </a:r>
          </a:p>
          <a:p>
            <a:pPr marL="0" indent="0">
              <a:buNone/>
              <a:defRPr/>
            </a:pPr>
            <a:r>
              <a:rPr lang="en-US" dirty="0">
                <a:hlinkClick r:id="rId2"/>
              </a:rPr>
              <a:t>http://gg.gg/i6uh5</a:t>
            </a:r>
            <a:endParaRPr lang="en-US" dirty="0"/>
          </a:p>
          <a:p>
            <a:pPr marL="0" indent="0">
              <a:buNone/>
              <a:defRPr/>
            </a:pPr>
            <a:r>
              <a:rPr lang="en-US" dirty="0">
                <a:hlinkClick r:id="rId3"/>
              </a:rPr>
              <a:t> </a:t>
            </a:r>
          </a:p>
          <a:p>
            <a:pPr marL="0" indent="0">
              <a:buNone/>
              <a:defRPr/>
            </a:pPr>
            <a:endParaRPr lang="en-US" dirty="0">
              <a:hlinkClick r:id="rId3"/>
            </a:endParaRPr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DCF232-7520-7E49-B3F4-1CE13B5AC461}"/>
              </a:ext>
            </a:extLst>
          </p:cNvPr>
          <p:cNvSpPr txBox="1"/>
          <p:nvPr/>
        </p:nvSpPr>
        <p:spPr>
          <a:xfrm>
            <a:off x="323528" y="4077072"/>
            <a:ext cx="133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FC09FB9D-F1F4-104C-B8B7-B55FEEC899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35" y="3573016"/>
            <a:ext cx="7980929" cy="2607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931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91E4B-3037-A745-8EE3-1482FD74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1280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대화 듣기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5D8DF9AB-C6E0-E645-9E0E-BE28B7C4621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717C11B8-C4CB-9845-8C85-8BE54846FF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23588"/>
            <a:ext cx="8229600" cy="521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577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3856</TotalTime>
  <Words>2043</Words>
  <Application>Microsoft Office PowerPoint</Application>
  <PresentationFormat>On-screen Show (4:3)</PresentationFormat>
  <Paragraphs>407</Paragraphs>
  <Slides>53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1" baseType="lpstr">
      <vt:lpstr>Gill Sans</vt:lpstr>
      <vt:lpstr>굴림</vt:lpstr>
      <vt:lpstr>맑은 고딕</vt:lpstr>
      <vt:lpstr>Arial</vt:lpstr>
      <vt:lpstr>Calibri</vt:lpstr>
      <vt:lpstr>Palatino Linotype</vt:lpstr>
      <vt:lpstr>Times New Roman</vt:lpstr>
      <vt:lpstr>Default Design</vt:lpstr>
      <vt:lpstr>     재외동포를 위한 한국어(영어권)   4-1 </vt:lpstr>
      <vt:lpstr> 재외동포를 위한 한국어 4-1   7과  규칙적으로 건강하게! Orderly and healthy!    </vt:lpstr>
      <vt:lpstr> 교과서 P. 67을 펴세요.</vt:lpstr>
      <vt:lpstr>학습목표 및 내용</vt:lpstr>
      <vt:lpstr>이야기해 보세요! </vt:lpstr>
      <vt:lpstr>새 단어 P. 68</vt:lpstr>
      <vt:lpstr>PowerPoint Presentation</vt:lpstr>
      <vt:lpstr>L 7 Quizlet 단어 연습 </vt:lpstr>
      <vt:lpstr>대화 듣기</vt:lpstr>
      <vt:lpstr>PowerPoint Presentation</vt:lpstr>
      <vt:lpstr>문법 및 표현   P. 70</vt:lpstr>
      <vt:lpstr>-았/었었-</vt:lpstr>
      <vt:lpstr>문법 및 표현   P.70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문법 및 표현  P. 71</vt:lpstr>
      <vt:lpstr>~다(가) 보니(까) </vt:lpstr>
      <vt:lpstr>PowerPoint Presentation</vt:lpstr>
      <vt:lpstr>PowerPoint Presentation</vt:lpstr>
      <vt:lpstr>&lt;태권 파워&gt; 체조 영상 보기</vt:lpstr>
      <vt:lpstr>    듣고 말하기   P.72</vt:lpstr>
      <vt:lpstr>PowerPoint Presentation</vt:lpstr>
      <vt:lpstr>듣고 말하기   P.73 </vt:lpstr>
      <vt:lpstr>듣고 말하기</vt:lpstr>
      <vt:lpstr>  읽고 쓰기 (쓰기 과제)  P. 74</vt:lpstr>
      <vt:lpstr>PowerPoint Presentation</vt:lpstr>
      <vt:lpstr>PowerPoint Presentation</vt:lpstr>
      <vt:lpstr>PowerPoint Presentation</vt:lpstr>
      <vt:lpstr>&lt;달리기 선수가 된 토토&gt; 읽어주는 동화</vt:lpstr>
      <vt:lpstr>&lt;달리기 선수가 된 토토&gt; 영상 동화 (쓰기 과제)</vt:lpstr>
      <vt:lpstr>PowerPoint Presentation</vt:lpstr>
      <vt:lpstr>&lt;세 살 버릇 여든까지 간다&gt; 한국 속담</vt:lpstr>
      <vt:lpstr>L 7 Quizlet 단어 연습 </vt:lpstr>
      <vt:lpstr>         Workbook  P.29-32      (숙제)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듣기와 말하기 연습 (숙제)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Hyunkyu Yi</cp:lastModifiedBy>
  <cp:revision>576</cp:revision>
  <dcterms:created xsi:type="dcterms:W3CDTF">2008-02-12T07:53:45Z</dcterms:created>
  <dcterms:modified xsi:type="dcterms:W3CDTF">2020-06-27T02:54:39Z</dcterms:modified>
</cp:coreProperties>
</file>